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4"/>
  </p:notesMasterIdLst>
  <p:sldIdLst>
    <p:sldId id="256" r:id="rId2"/>
    <p:sldId id="258" r:id="rId3"/>
    <p:sldId id="281" r:id="rId4"/>
    <p:sldId id="280" r:id="rId5"/>
    <p:sldId id="275" r:id="rId6"/>
    <p:sldId id="261" r:id="rId7"/>
    <p:sldId id="262" r:id="rId8"/>
    <p:sldId id="264" r:id="rId9"/>
    <p:sldId id="263" r:id="rId10"/>
    <p:sldId id="269" r:id="rId11"/>
    <p:sldId id="282" r:id="rId12"/>
    <p:sldId id="271" r:id="rId13"/>
    <p:sldId id="283" r:id="rId14"/>
    <p:sldId id="288" r:id="rId15"/>
    <p:sldId id="285" r:id="rId16"/>
    <p:sldId id="284" r:id="rId17"/>
    <p:sldId id="272" r:id="rId18"/>
    <p:sldId id="287" r:id="rId19"/>
    <p:sldId id="286" r:id="rId20"/>
    <p:sldId id="273" r:id="rId21"/>
    <p:sldId id="274" r:id="rId22"/>
    <p:sldId id="300" r:id="rId23"/>
    <p:sldId id="289" r:id="rId24"/>
    <p:sldId id="290" r:id="rId25"/>
    <p:sldId id="291" r:id="rId26"/>
    <p:sldId id="292" r:id="rId27"/>
    <p:sldId id="293" r:id="rId28"/>
    <p:sldId id="294" r:id="rId29"/>
    <p:sldId id="295" r:id="rId30"/>
    <p:sldId id="296" r:id="rId31"/>
    <p:sldId id="297" r:id="rId32"/>
    <p:sldId id="299" r:id="rId33"/>
  </p:sldIdLst>
  <p:sldSz cx="12192000" cy="6858000"/>
  <p:notesSz cx="6858000" cy="9144000"/>
  <p:defaultTextStyle>
    <a:defPPr>
      <a:defRPr lang="nl-NL"/>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13" d="100"/>
          <a:sy n="113" d="100"/>
        </p:scale>
        <p:origin x="4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gif>
</file>

<file path=ppt/media/image16.png>
</file>

<file path=ppt/media/image17.gif>
</file>

<file path=ppt/media/image18.gif>
</file>

<file path=ppt/media/image19.gif>
</file>

<file path=ppt/media/image2.jpeg>
</file>

<file path=ppt/media/image20.jpeg>
</file>

<file path=ppt/media/image21.png>
</file>

<file path=ppt/media/image22.jpeg>
</file>

<file path=ppt/media/image23.jpeg>
</file>

<file path=ppt/media/image24.png>
</file>

<file path=ppt/media/image25.png>
</file>

<file path=ppt/media/image26.png>
</file>

<file path=ppt/media/image3.jpe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46BACD8-8C8C-430C-BE41-7C73CF78729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nl-NL"/>
          </a:p>
        </p:txBody>
      </p:sp>
      <p:sp>
        <p:nvSpPr>
          <p:cNvPr id="3" name="Date Placeholder 2">
            <a:extLst>
              <a:ext uri="{FF2B5EF4-FFF2-40B4-BE49-F238E27FC236}">
                <a16:creationId xmlns:a16="http://schemas.microsoft.com/office/drawing/2014/main" id="{0CF5F9FD-EB5D-4812-88E7-362E9EC63659}"/>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D35821BE-A85B-4573-93C1-E71C0AD5784E}" type="datetimeFigureOut">
              <a:rPr lang="nl-NL"/>
              <a:pPr>
                <a:defRPr/>
              </a:pPr>
              <a:t>25-1-2021</a:t>
            </a:fld>
            <a:endParaRPr lang="nl-NL"/>
          </a:p>
        </p:txBody>
      </p:sp>
      <p:sp>
        <p:nvSpPr>
          <p:cNvPr id="4" name="Slide Image Placeholder 3">
            <a:extLst>
              <a:ext uri="{FF2B5EF4-FFF2-40B4-BE49-F238E27FC236}">
                <a16:creationId xmlns:a16="http://schemas.microsoft.com/office/drawing/2014/main" id="{366ABB95-FAF5-42CB-8BC0-AD44EE55D81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nl-NL" noProof="0"/>
          </a:p>
        </p:txBody>
      </p:sp>
      <p:sp>
        <p:nvSpPr>
          <p:cNvPr id="5" name="Notes Placeholder 4">
            <a:extLst>
              <a:ext uri="{FF2B5EF4-FFF2-40B4-BE49-F238E27FC236}">
                <a16:creationId xmlns:a16="http://schemas.microsoft.com/office/drawing/2014/main" id="{7A6CCF0A-8C82-4232-9E75-7F5618C3CD64}"/>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l-NL" noProof="0"/>
          </a:p>
        </p:txBody>
      </p:sp>
      <p:sp>
        <p:nvSpPr>
          <p:cNvPr id="6" name="Footer Placeholder 5">
            <a:extLst>
              <a:ext uri="{FF2B5EF4-FFF2-40B4-BE49-F238E27FC236}">
                <a16:creationId xmlns:a16="http://schemas.microsoft.com/office/drawing/2014/main" id="{1303498F-C13F-4EE5-BDD0-FE22F399BCAF}"/>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nl-NL"/>
          </a:p>
        </p:txBody>
      </p:sp>
      <p:sp>
        <p:nvSpPr>
          <p:cNvPr id="7" name="Slide Number Placeholder 6">
            <a:extLst>
              <a:ext uri="{FF2B5EF4-FFF2-40B4-BE49-F238E27FC236}">
                <a16:creationId xmlns:a16="http://schemas.microsoft.com/office/drawing/2014/main" id="{A11DDD20-4F8C-499F-BF92-D0D39A211956}"/>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C59F7439-B881-49AE-9BFD-44338A64442B}" type="slidenum">
              <a:rPr lang="nl-NL"/>
              <a:pPr>
                <a:defRPr/>
              </a:pPr>
              <a:t>‹#›</a:t>
            </a:fld>
            <a:endParaRPr lang="nl-NL"/>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378F7EBB-52EB-401A-BE1E-E2012732C14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A2C30361-FCA4-4C34-AB9E-5C9490A5E1E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nl-NL" altLang="nl-NL"/>
          </a:p>
        </p:txBody>
      </p:sp>
      <p:sp>
        <p:nvSpPr>
          <p:cNvPr id="5124" name="Slide Number Placeholder 3">
            <a:extLst>
              <a:ext uri="{FF2B5EF4-FFF2-40B4-BE49-F238E27FC236}">
                <a16:creationId xmlns:a16="http://schemas.microsoft.com/office/drawing/2014/main" id="{749E5364-3FBD-430D-97D6-5A56BDD00B4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C6B428C3-3CE4-43FF-B53A-DEDC8057E30C}" type="slidenum">
              <a:rPr lang="nl-NL" altLang="nl-NL"/>
              <a:pPr fontAlgn="base">
                <a:spcBef>
                  <a:spcPct val="0"/>
                </a:spcBef>
                <a:spcAft>
                  <a:spcPct val="0"/>
                </a:spcAft>
              </a:pPr>
              <a:t>2</a:t>
            </a:fld>
            <a:endParaRPr lang="nl-NL" altLang="nl-NL"/>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a:extLst>
              <a:ext uri="{FF2B5EF4-FFF2-40B4-BE49-F238E27FC236}">
                <a16:creationId xmlns:a16="http://schemas.microsoft.com/office/drawing/2014/main" id="{5FA15016-5B50-4D17-B409-F8FF913A708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5" name="Notes Placeholder 2">
            <a:extLst>
              <a:ext uri="{FF2B5EF4-FFF2-40B4-BE49-F238E27FC236}">
                <a16:creationId xmlns:a16="http://schemas.microsoft.com/office/drawing/2014/main" id="{161E2908-33CE-4AFA-85AD-BD6EFA215E6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Ik heb een fritzing gemaakt van de aansluiting, en die werkte. De namen heb ik overgenomen uit de documentatie van de robotarm. Dit is redelijk wat aansluitwerk, maar kan in principe ook door de kinderen zelf gedaan worden als ze er een handleiding bij krijgen.</a:t>
            </a:r>
            <a:endParaRPr lang="nl-NL" altLang="nl-NL"/>
          </a:p>
        </p:txBody>
      </p:sp>
      <p:sp>
        <p:nvSpPr>
          <p:cNvPr id="23556" name="Slide Number Placeholder 3">
            <a:extLst>
              <a:ext uri="{FF2B5EF4-FFF2-40B4-BE49-F238E27FC236}">
                <a16:creationId xmlns:a16="http://schemas.microsoft.com/office/drawing/2014/main" id="{08F0181A-6126-4708-A335-C4CC7798275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92467372-6D3A-4DBF-B4C9-DAE38979F357}" type="slidenum">
              <a:rPr lang="nl-NL" altLang="nl-NL"/>
              <a:pPr fontAlgn="base">
                <a:spcBef>
                  <a:spcPct val="0"/>
                </a:spcBef>
                <a:spcAft>
                  <a:spcPct val="0"/>
                </a:spcAft>
              </a:pPr>
              <a:t>11</a:t>
            </a:fld>
            <a:endParaRPr lang="nl-NL" altLang="nl-NL"/>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a:extLst>
              <a:ext uri="{FF2B5EF4-FFF2-40B4-BE49-F238E27FC236}">
                <a16:creationId xmlns:a16="http://schemas.microsoft.com/office/drawing/2014/main" id="{F5BA9D47-C54C-4F01-BD07-C5AAC57EDAA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a:extLst>
              <a:ext uri="{FF2B5EF4-FFF2-40B4-BE49-F238E27FC236}">
                <a16:creationId xmlns:a16="http://schemas.microsoft.com/office/drawing/2014/main" id="{24366C22-62FA-4324-973D-6C2F1180DD5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Hier begon eigenlijk het echte werk.</a:t>
            </a:r>
            <a:endParaRPr lang="nl-NL" altLang="nl-NL"/>
          </a:p>
        </p:txBody>
      </p:sp>
      <p:sp>
        <p:nvSpPr>
          <p:cNvPr id="25604" name="Slide Number Placeholder 3">
            <a:extLst>
              <a:ext uri="{FF2B5EF4-FFF2-40B4-BE49-F238E27FC236}">
                <a16:creationId xmlns:a16="http://schemas.microsoft.com/office/drawing/2014/main" id="{ABAC85F6-1F2A-4930-92E5-3C35201AFE4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F8692D26-76A6-4C69-832C-05764B5F4A3C}" type="slidenum">
              <a:rPr lang="nl-NL" altLang="nl-NL"/>
              <a:pPr fontAlgn="base">
                <a:spcBef>
                  <a:spcPct val="0"/>
                </a:spcBef>
                <a:spcAft>
                  <a:spcPct val="0"/>
                </a:spcAft>
              </a:pPr>
              <a:t>12</a:t>
            </a:fld>
            <a:endParaRPr lang="nl-NL" altLang="nl-NL"/>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D89D2598-71A8-45F3-87BD-91E366874F1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a:extLst>
              <a:ext uri="{FF2B5EF4-FFF2-40B4-BE49-F238E27FC236}">
                <a16:creationId xmlns:a16="http://schemas.microsoft.com/office/drawing/2014/main" id="{298831D1-7268-4462-A0E9-C70851A790E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27652" name="Slide Number Placeholder 3">
            <a:extLst>
              <a:ext uri="{FF2B5EF4-FFF2-40B4-BE49-F238E27FC236}">
                <a16:creationId xmlns:a16="http://schemas.microsoft.com/office/drawing/2014/main" id="{B94437B1-5EFA-45E9-BDAE-4DB7DD65229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7B883F93-C999-49AD-BE6B-ABB5374D9860}" type="slidenum">
              <a:rPr lang="nl-NL" altLang="nl-NL"/>
              <a:pPr fontAlgn="base">
                <a:spcBef>
                  <a:spcPct val="0"/>
                </a:spcBef>
                <a:spcAft>
                  <a:spcPct val="0"/>
                </a:spcAft>
              </a:pPr>
              <a:t>13</a:t>
            </a:fld>
            <a:endParaRPr lang="nl-NL" altLang="nl-NL"/>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a:extLst>
              <a:ext uri="{FF2B5EF4-FFF2-40B4-BE49-F238E27FC236}">
                <a16:creationId xmlns:a16="http://schemas.microsoft.com/office/drawing/2014/main" id="{2C5AF860-3219-4701-9353-F39CC050BB8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a:extLst>
              <a:ext uri="{FF2B5EF4-FFF2-40B4-BE49-F238E27FC236}">
                <a16:creationId xmlns:a16="http://schemas.microsoft.com/office/drawing/2014/main" id="{199E3C9C-478F-487F-9193-24D233B1578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29700" name="Slide Number Placeholder 3">
            <a:extLst>
              <a:ext uri="{FF2B5EF4-FFF2-40B4-BE49-F238E27FC236}">
                <a16:creationId xmlns:a16="http://schemas.microsoft.com/office/drawing/2014/main" id="{A394ECFF-5D86-43E7-9CAB-BCB767657C1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6BE9D373-3159-4182-8FE2-6406B8B982C1}" type="slidenum">
              <a:rPr lang="nl-NL" altLang="nl-NL"/>
              <a:pPr fontAlgn="base">
                <a:spcBef>
                  <a:spcPct val="0"/>
                </a:spcBef>
                <a:spcAft>
                  <a:spcPct val="0"/>
                </a:spcAft>
              </a:pPr>
              <a:t>14</a:t>
            </a:fld>
            <a:endParaRPr lang="nl-NL" altLang="nl-NL"/>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a:extLst>
              <a:ext uri="{FF2B5EF4-FFF2-40B4-BE49-F238E27FC236}">
                <a16:creationId xmlns:a16="http://schemas.microsoft.com/office/drawing/2014/main" id="{0DA58A16-663C-4A5B-A25B-E395DC9212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a:extLst>
              <a:ext uri="{FF2B5EF4-FFF2-40B4-BE49-F238E27FC236}">
                <a16:creationId xmlns:a16="http://schemas.microsoft.com/office/drawing/2014/main" id="{C7B3CB58-03F3-4C0E-BEF1-7630A3F5EEFD}"/>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31748" name="Slide Number Placeholder 3">
            <a:extLst>
              <a:ext uri="{FF2B5EF4-FFF2-40B4-BE49-F238E27FC236}">
                <a16:creationId xmlns:a16="http://schemas.microsoft.com/office/drawing/2014/main" id="{EFACE7E9-82E4-4CD0-BD9A-35EC93382DB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8595B200-6ED0-43ED-A489-EDCAA694AE35}" type="slidenum">
              <a:rPr lang="nl-NL" altLang="nl-NL"/>
              <a:pPr fontAlgn="base">
                <a:spcBef>
                  <a:spcPct val="0"/>
                </a:spcBef>
                <a:spcAft>
                  <a:spcPct val="0"/>
                </a:spcAft>
              </a:pPr>
              <a:t>15</a:t>
            </a:fld>
            <a:endParaRPr lang="nl-NL" altLang="nl-NL"/>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a:extLst>
              <a:ext uri="{FF2B5EF4-FFF2-40B4-BE49-F238E27FC236}">
                <a16:creationId xmlns:a16="http://schemas.microsoft.com/office/drawing/2014/main" id="{F2ACD1A1-23E0-49E3-B14F-9E6609EDBAF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Notes Placeholder 2">
            <a:extLst>
              <a:ext uri="{FF2B5EF4-FFF2-40B4-BE49-F238E27FC236}">
                <a16:creationId xmlns:a16="http://schemas.microsoft.com/office/drawing/2014/main" id="{EEBEDCCB-036B-4A8F-96C3-5D4A734D1FD8}"/>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33796" name="Slide Number Placeholder 3">
            <a:extLst>
              <a:ext uri="{FF2B5EF4-FFF2-40B4-BE49-F238E27FC236}">
                <a16:creationId xmlns:a16="http://schemas.microsoft.com/office/drawing/2014/main" id="{FFE0D82A-90D9-4930-B51B-064E79DEEF6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7B305015-8995-4254-885C-2205FF45B311}" type="slidenum">
              <a:rPr lang="nl-NL" altLang="nl-NL"/>
              <a:pPr fontAlgn="base">
                <a:spcBef>
                  <a:spcPct val="0"/>
                </a:spcBef>
                <a:spcAft>
                  <a:spcPct val="0"/>
                </a:spcAft>
              </a:pPr>
              <a:t>16</a:t>
            </a:fld>
            <a:endParaRPr lang="nl-NL" altLang="nl-NL"/>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a:extLst>
              <a:ext uri="{FF2B5EF4-FFF2-40B4-BE49-F238E27FC236}">
                <a16:creationId xmlns:a16="http://schemas.microsoft.com/office/drawing/2014/main" id="{305A5F59-E016-4E7C-ADC5-5526247C691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Notes Placeholder 2">
            <a:extLst>
              <a:ext uri="{FF2B5EF4-FFF2-40B4-BE49-F238E27FC236}">
                <a16:creationId xmlns:a16="http://schemas.microsoft.com/office/drawing/2014/main" id="{99A22B44-13E0-41CA-8BC4-5E3F879261C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35844" name="Slide Number Placeholder 3">
            <a:extLst>
              <a:ext uri="{FF2B5EF4-FFF2-40B4-BE49-F238E27FC236}">
                <a16:creationId xmlns:a16="http://schemas.microsoft.com/office/drawing/2014/main" id="{6664EBC3-8FF2-491F-9B48-34AF18A833D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6099E347-8CBA-43B4-A43A-51009311452E}" type="slidenum">
              <a:rPr lang="nl-NL" altLang="nl-NL"/>
              <a:pPr fontAlgn="base">
                <a:spcBef>
                  <a:spcPct val="0"/>
                </a:spcBef>
                <a:spcAft>
                  <a:spcPct val="0"/>
                </a:spcAft>
              </a:pPr>
              <a:t>17</a:t>
            </a:fld>
            <a:endParaRPr lang="nl-NL" altLang="nl-NL"/>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a:extLst>
              <a:ext uri="{FF2B5EF4-FFF2-40B4-BE49-F238E27FC236}">
                <a16:creationId xmlns:a16="http://schemas.microsoft.com/office/drawing/2014/main" id="{C55B1396-059B-4168-A3F6-68969423E3C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a:extLst>
              <a:ext uri="{FF2B5EF4-FFF2-40B4-BE49-F238E27FC236}">
                <a16:creationId xmlns:a16="http://schemas.microsoft.com/office/drawing/2014/main" id="{AD380941-23EF-40CA-B008-D884A690361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37892" name="Slide Number Placeholder 3">
            <a:extLst>
              <a:ext uri="{FF2B5EF4-FFF2-40B4-BE49-F238E27FC236}">
                <a16:creationId xmlns:a16="http://schemas.microsoft.com/office/drawing/2014/main" id="{E6C9A630-563A-4713-8635-28BDBC9E324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D83960A5-99EF-4CF6-9539-F077B5E5B3B1}" type="slidenum">
              <a:rPr lang="nl-NL" altLang="nl-NL"/>
              <a:pPr fontAlgn="base">
                <a:spcBef>
                  <a:spcPct val="0"/>
                </a:spcBef>
                <a:spcAft>
                  <a:spcPct val="0"/>
                </a:spcAft>
              </a:pPr>
              <a:t>18</a:t>
            </a:fld>
            <a:endParaRPr lang="nl-NL" altLang="nl-NL"/>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a:extLst>
              <a:ext uri="{FF2B5EF4-FFF2-40B4-BE49-F238E27FC236}">
                <a16:creationId xmlns:a16="http://schemas.microsoft.com/office/drawing/2014/main" id="{274432D9-5EC1-46D0-B0AF-406BC4290C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a:extLst>
              <a:ext uri="{FF2B5EF4-FFF2-40B4-BE49-F238E27FC236}">
                <a16:creationId xmlns:a16="http://schemas.microsoft.com/office/drawing/2014/main" id="{748B6B48-FA94-4D6D-96E0-AFD44234116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39940" name="Slide Number Placeholder 3">
            <a:extLst>
              <a:ext uri="{FF2B5EF4-FFF2-40B4-BE49-F238E27FC236}">
                <a16:creationId xmlns:a16="http://schemas.microsoft.com/office/drawing/2014/main" id="{138BEF36-C4F9-4D99-99C1-25CCE6A02CA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09AC55CD-988C-4D7F-A881-6D8ED73D4657}" type="slidenum">
              <a:rPr lang="nl-NL" altLang="nl-NL"/>
              <a:pPr fontAlgn="base">
                <a:spcBef>
                  <a:spcPct val="0"/>
                </a:spcBef>
                <a:spcAft>
                  <a:spcPct val="0"/>
                </a:spcAft>
              </a:pPr>
              <a:t>19</a:t>
            </a:fld>
            <a:endParaRPr lang="nl-NL" altLang="nl-NL"/>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a:extLst>
              <a:ext uri="{FF2B5EF4-FFF2-40B4-BE49-F238E27FC236}">
                <a16:creationId xmlns:a16="http://schemas.microsoft.com/office/drawing/2014/main" id="{C5EF5DCC-4933-429C-9AEC-1D565FF2B758}"/>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a:extLst>
              <a:ext uri="{FF2B5EF4-FFF2-40B4-BE49-F238E27FC236}">
                <a16:creationId xmlns:a16="http://schemas.microsoft.com/office/drawing/2014/main" id="{BD615F43-289B-4799-9F9D-788DF4857C6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nl-NL" altLang="nl-NL"/>
              <a:t>H</a:t>
            </a:r>
            <a:r>
              <a:rPr lang="en-NL" altLang="nl-NL"/>
              <a:t>andig als naslagwerk</a:t>
            </a:r>
            <a:endParaRPr lang="nl-NL" altLang="nl-NL"/>
          </a:p>
        </p:txBody>
      </p:sp>
      <p:sp>
        <p:nvSpPr>
          <p:cNvPr id="41988" name="Slide Number Placeholder 3">
            <a:extLst>
              <a:ext uri="{FF2B5EF4-FFF2-40B4-BE49-F238E27FC236}">
                <a16:creationId xmlns:a16="http://schemas.microsoft.com/office/drawing/2014/main" id="{2544F809-9720-45A8-A97F-52FF860C115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15312C8A-F1DA-4DEB-988B-A140ED409317}" type="slidenum">
              <a:rPr lang="nl-NL" altLang="nl-NL"/>
              <a:pPr fontAlgn="base">
                <a:spcBef>
                  <a:spcPct val="0"/>
                </a:spcBef>
                <a:spcAft>
                  <a:spcPct val="0"/>
                </a:spcAft>
              </a:pPr>
              <a:t>20</a:t>
            </a:fld>
            <a:endParaRPr lang="nl-NL" altLang="nl-NL"/>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a:extLst>
              <a:ext uri="{FF2B5EF4-FFF2-40B4-BE49-F238E27FC236}">
                <a16:creationId xmlns:a16="http://schemas.microsoft.com/office/drawing/2014/main" id="{CF49AF4B-5EC6-423A-B85E-27DCE5FFFA4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Notes Placeholder 2">
            <a:extLst>
              <a:ext uri="{FF2B5EF4-FFF2-40B4-BE49-F238E27FC236}">
                <a16:creationId xmlns:a16="http://schemas.microsoft.com/office/drawing/2014/main" id="{68964D8F-6E38-4A49-926B-EED5333EB9E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nl-NL" altLang="nl-NL"/>
          </a:p>
        </p:txBody>
      </p:sp>
      <p:sp>
        <p:nvSpPr>
          <p:cNvPr id="7172" name="Slide Number Placeholder 3">
            <a:extLst>
              <a:ext uri="{FF2B5EF4-FFF2-40B4-BE49-F238E27FC236}">
                <a16:creationId xmlns:a16="http://schemas.microsoft.com/office/drawing/2014/main" id="{8EEE6419-F7E5-439C-B700-46BF5F5B24E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0FD50B0E-E90E-414B-9B10-E9659850B700}" type="slidenum">
              <a:rPr lang="nl-NL" altLang="nl-NL"/>
              <a:pPr fontAlgn="base">
                <a:spcBef>
                  <a:spcPct val="0"/>
                </a:spcBef>
                <a:spcAft>
                  <a:spcPct val="0"/>
                </a:spcAft>
              </a:pPr>
              <a:t>3</a:t>
            </a:fld>
            <a:endParaRPr lang="nl-NL" altLang="nl-NL"/>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21</a:t>
            </a:fld>
            <a:endParaRPr lang="nl-NL" altLang="nl-NL"/>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22</a:t>
            </a:fld>
            <a:endParaRPr lang="nl-NL" altLang="nl-NL"/>
          </a:p>
        </p:txBody>
      </p:sp>
    </p:spTree>
    <p:extLst>
      <p:ext uri="{BB962C8B-B14F-4D97-AF65-F5344CB8AC3E}">
        <p14:creationId xmlns:p14="http://schemas.microsoft.com/office/powerpoint/2010/main" val="33719732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23</a:t>
            </a:fld>
            <a:endParaRPr lang="nl-NL" altLang="nl-NL"/>
          </a:p>
        </p:txBody>
      </p:sp>
    </p:spTree>
    <p:extLst>
      <p:ext uri="{BB962C8B-B14F-4D97-AF65-F5344CB8AC3E}">
        <p14:creationId xmlns:p14="http://schemas.microsoft.com/office/powerpoint/2010/main" val="30848165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dirty="0" err="1"/>
              <a:t>Zie</a:t>
            </a:r>
            <a:r>
              <a:rPr lang="en-NL" altLang="nl-NL" dirty="0"/>
              <a:t> </a:t>
            </a:r>
            <a:r>
              <a:rPr lang="en-NL" altLang="nl-NL" dirty="0" err="1"/>
              <a:t>opdracht</a:t>
            </a:r>
            <a:endParaRPr lang="nl-NL" altLang="nl-NL" dirty="0"/>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24</a:t>
            </a:fld>
            <a:endParaRPr lang="nl-NL" altLang="nl-NL"/>
          </a:p>
        </p:txBody>
      </p:sp>
    </p:spTree>
    <p:extLst>
      <p:ext uri="{BB962C8B-B14F-4D97-AF65-F5344CB8AC3E}">
        <p14:creationId xmlns:p14="http://schemas.microsoft.com/office/powerpoint/2010/main" val="1050005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nl-NL" altLang="nl-NL" dirty="0"/>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25</a:t>
            </a:fld>
            <a:endParaRPr lang="nl-NL" altLang="nl-NL"/>
          </a:p>
        </p:txBody>
      </p:sp>
    </p:spTree>
    <p:extLst>
      <p:ext uri="{BB962C8B-B14F-4D97-AF65-F5344CB8AC3E}">
        <p14:creationId xmlns:p14="http://schemas.microsoft.com/office/powerpoint/2010/main" val="39996087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dirty="0" err="1"/>
              <a:t>Zie</a:t>
            </a:r>
            <a:r>
              <a:rPr lang="en-NL" altLang="nl-NL" dirty="0"/>
              <a:t> </a:t>
            </a:r>
            <a:r>
              <a:rPr lang="en-NL" altLang="nl-NL" dirty="0" err="1"/>
              <a:t>reflectie</a:t>
            </a:r>
            <a:endParaRPr lang="nl-NL" altLang="nl-NL" dirty="0"/>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26</a:t>
            </a:fld>
            <a:endParaRPr lang="nl-NL" altLang="nl-NL"/>
          </a:p>
        </p:txBody>
      </p:sp>
    </p:spTree>
    <p:extLst>
      <p:ext uri="{BB962C8B-B14F-4D97-AF65-F5344CB8AC3E}">
        <p14:creationId xmlns:p14="http://schemas.microsoft.com/office/powerpoint/2010/main" val="7765386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Besturing wordt opgeslagen in .ini, dus wordt onthouden </a:t>
            </a:r>
            <a:endParaRPr lang="nl-NL" altLang="nl-NL"/>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27</a:t>
            </a:fld>
            <a:endParaRPr lang="nl-NL" altLang="nl-NL"/>
          </a:p>
        </p:txBody>
      </p:sp>
    </p:spTree>
    <p:extLst>
      <p:ext uri="{BB962C8B-B14F-4D97-AF65-F5344CB8AC3E}">
        <p14:creationId xmlns:p14="http://schemas.microsoft.com/office/powerpoint/2010/main" val="29655079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dirty="0" err="1"/>
              <a:t>Zie</a:t>
            </a:r>
            <a:r>
              <a:rPr lang="en-NL" altLang="nl-NL" dirty="0"/>
              <a:t> 3. O</a:t>
            </a:r>
            <a:r>
              <a:rPr lang="nl-NL" altLang="nl-NL" dirty="0"/>
              <a:t>o</a:t>
            </a:r>
            <a:r>
              <a:rPr lang="en-NL" altLang="nl-NL" dirty="0"/>
              <a:t>k </a:t>
            </a:r>
            <a:r>
              <a:rPr lang="en-NL" altLang="nl-NL" dirty="0" err="1"/>
              <a:t>overdrachtsdocumentatie</a:t>
            </a:r>
            <a:endParaRPr lang="nl-NL" altLang="nl-NL" dirty="0"/>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28</a:t>
            </a:fld>
            <a:endParaRPr lang="nl-NL" altLang="nl-NL"/>
          </a:p>
        </p:txBody>
      </p:sp>
    </p:spTree>
    <p:extLst>
      <p:ext uri="{BB962C8B-B14F-4D97-AF65-F5344CB8AC3E}">
        <p14:creationId xmlns:p14="http://schemas.microsoft.com/office/powerpoint/2010/main" val="16855355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dirty="0" err="1"/>
              <a:t>Lijst</a:t>
            </a:r>
            <a:r>
              <a:rPr lang="en-NL" altLang="nl-NL" dirty="0"/>
              <a:t> van requirements, </a:t>
            </a:r>
            <a:r>
              <a:rPr lang="en-NL" altLang="nl-NL" dirty="0" err="1"/>
              <a:t>MoSCoW</a:t>
            </a:r>
            <a:r>
              <a:rPr lang="en-NL" altLang="nl-NL" dirty="0"/>
              <a:t>.</a:t>
            </a:r>
            <a:endParaRPr lang="nl-NL" altLang="nl-NL" dirty="0"/>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29</a:t>
            </a:fld>
            <a:endParaRPr lang="nl-NL" altLang="nl-NL"/>
          </a:p>
        </p:txBody>
      </p:sp>
    </p:spTree>
    <p:extLst>
      <p:ext uri="{BB962C8B-B14F-4D97-AF65-F5344CB8AC3E}">
        <p14:creationId xmlns:p14="http://schemas.microsoft.com/office/powerpoint/2010/main" val="11144454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dirty="0" err="1"/>
              <a:t>Lijst</a:t>
            </a:r>
            <a:r>
              <a:rPr lang="en-NL" altLang="nl-NL" dirty="0"/>
              <a:t> van requirements, </a:t>
            </a:r>
            <a:r>
              <a:rPr lang="en-NL" altLang="nl-NL" dirty="0" err="1"/>
              <a:t>MoSCoW</a:t>
            </a:r>
            <a:r>
              <a:rPr lang="en-NL" altLang="nl-NL" dirty="0"/>
              <a:t>. </a:t>
            </a:r>
            <a:r>
              <a:rPr lang="en-NL" altLang="nl-NL" dirty="0" err="1"/>
              <a:t>Gemaakte</a:t>
            </a:r>
            <a:r>
              <a:rPr lang="en-NL" altLang="nl-NL" dirty="0"/>
              <a:t> </a:t>
            </a:r>
            <a:r>
              <a:rPr lang="en-NL" altLang="nl-NL" dirty="0" err="1"/>
              <a:t>keuzes</a:t>
            </a:r>
            <a:r>
              <a:rPr lang="en-NL" altLang="nl-NL" dirty="0"/>
              <a:t> document.</a:t>
            </a:r>
            <a:endParaRPr lang="nl-NL" altLang="nl-NL" dirty="0"/>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30</a:t>
            </a:fld>
            <a:endParaRPr lang="nl-NL" altLang="nl-NL"/>
          </a:p>
        </p:txBody>
      </p:sp>
    </p:spTree>
    <p:extLst>
      <p:ext uri="{BB962C8B-B14F-4D97-AF65-F5344CB8AC3E}">
        <p14:creationId xmlns:p14="http://schemas.microsoft.com/office/powerpoint/2010/main" val="1869421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84D4DCFA-1A44-4913-A963-1978E102E09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8E6290A9-396F-46B5-9CD1-18FBF1C38F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nl-NL" altLang="nl-NL"/>
          </a:p>
        </p:txBody>
      </p:sp>
      <p:sp>
        <p:nvSpPr>
          <p:cNvPr id="9220" name="Slide Number Placeholder 3">
            <a:extLst>
              <a:ext uri="{FF2B5EF4-FFF2-40B4-BE49-F238E27FC236}">
                <a16:creationId xmlns:a16="http://schemas.microsoft.com/office/drawing/2014/main" id="{E75EA9C7-80B9-4138-9AAC-1A0B359DA95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0286D8BA-3351-4D52-900C-24A6C1E66ED9}" type="slidenum">
              <a:rPr lang="nl-NL" altLang="nl-NL"/>
              <a:pPr fontAlgn="base">
                <a:spcBef>
                  <a:spcPct val="0"/>
                </a:spcBef>
                <a:spcAft>
                  <a:spcPct val="0"/>
                </a:spcAft>
              </a:pPr>
              <a:t>4</a:t>
            </a:fld>
            <a:endParaRPr lang="nl-NL" altLang="nl-NL"/>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dirty="0" err="1"/>
              <a:t>Gewerkt</a:t>
            </a:r>
            <a:r>
              <a:rPr lang="en-NL" altLang="nl-NL" dirty="0"/>
              <a:t> via Git(hub). </a:t>
            </a:r>
            <a:r>
              <a:rPr lang="en-NL" altLang="nl-NL" dirty="0" err="1"/>
              <a:t>Heeft</a:t>
            </a:r>
            <a:r>
              <a:rPr lang="en-NL" altLang="nl-NL" dirty="0"/>
              <a:t> het project </a:t>
            </a:r>
            <a:r>
              <a:rPr lang="en-NL" altLang="nl-NL" dirty="0" err="1"/>
              <a:t>gered</a:t>
            </a:r>
            <a:r>
              <a:rPr lang="en-NL" altLang="nl-NL" dirty="0"/>
              <a:t> </a:t>
            </a:r>
            <a:r>
              <a:rPr lang="en-NL" altLang="nl-NL" dirty="0" err="1"/>
              <a:t>toen</a:t>
            </a:r>
            <a:r>
              <a:rPr lang="en-NL" altLang="nl-NL" dirty="0"/>
              <a:t> </a:t>
            </a:r>
            <a:r>
              <a:rPr lang="en-NL" altLang="nl-NL" dirty="0" err="1"/>
              <a:t>mijn</a:t>
            </a:r>
            <a:r>
              <a:rPr lang="en-NL" altLang="nl-NL" dirty="0"/>
              <a:t> </a:t>
            </a:r>
            <a:r>
              <a:rPr lang="en-NL" altLang="nl-NL" dirty="0" err="1"/>
              <a:t>vorige</a:t>
            </a:r>
            <a:r>
              <a:rPr lang="en-NL" altLang="nl-NL" dirty="0"/>
              <a:t> laptop </a:t>
            </a:r>
            <a:r>
              <a:rPr lang="en-NL" altLang="nl-NL" dirty="0" err="1"/>
              <a:t>kapot</a:t>
            </a:r>
            <a:r>
              <a:rPr lang="en-NL" altLang="nl-NL" dirty="0"/>
              <a:t> ging.</a:t>
            </a:r>
            <a:endParaRPr lang="nl-NL" altLang="nl-NL" dirty="0"/>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31</a:t>
            </a:fld>
            <a:endParaRPr lang="nl-NL" altLang="nl-NL"/>
          </a:p>
        </p:txBody>
      </p:sp>
    </p:spTree>
    <p:extLst>
      <p:ext uri="{BB962C8B-B14F-4D97-AF65-F5344CB8AC3E}">
        <p14:creationId xmlns:p14="http://schemas.microsoft.com/office/powerpoint/2010/main" val="7835216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0B48FD23-566F-4036-AA39-8EF6805FFC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52B7A044-B07E-4307-905C-9DF2E8184A0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dirty="0" err="1"/>
              <a:t>Gewerkt</a:t>
            </a:r>
            <a:r>
              <a:rPr lang="en-NL" altLang="nl-NL" dirty="0"/>
              <a:t> via Git(hub). </a:t>
            </a:r>
            <a:r>
              <a:rPr lang="en-NL" altLang="nl-NL" dirty="0" err="1"/>
              <a:t>Heeft</a:t>
            </a:r>
            <a:r>
              <a:rPr lang="en-NL" altLang="nl-NL" dirty="0"/>
              <a:t> het project </a:t>
            </a:r>
            <a:r>
              <a:rPr lang="en-NL" altLang="nl-NL" dirty="0" err="1"/>
              <a:t>gered</a:t>
            </a:r>
            <a:r>
              <a:rPr lang="en-NL" altLang="nl-NL" dirty="0"/>
              <a:t> </a:t>
            </a:r>
            <a:r>
              <a:rPr lang="en-NL" altLang="nl-NL" dirty="0" err="1"/>
              <a:t>toen</a:t>
            </a:r>
            <a:r>
              <a:rPr lang="en-NL" altLang="nl-NL" dirty="0"/>
              <a:t> </a:t>
            </a:r>
            <a:r>
              <a:rPr lang="en-NL" altLang="nl-NL" dirty="0" err="1"/>
              <a:t>mijn</a:t>
            </a:r>
            <a:r>
              <a:rPr lang="en-NL" altLang="nl-NL" dirty="0"/>
              <a:t> </a:t>
            </a:r>
            <a:r>
              <a:rPr lang="en-NL" altLang="nl-NL" dirty="0" err="1"/>
              <a:t>vorige</a:t>
            </a:r>
            <a:r>
              <a:rPr lang="en-NL" altLang="nl-NL" dirty="0"/>
              <a:t> laptop </a:t>
            </a:r>
            <a:r>
              <a:rPr lang="en-NL" altLang="nl-NL" dirty="0" err="1"/>
              <a:t>kapot</a:t>
            </a:r>
            <a:r>
              <a:rPr lang="en-NL" altLang="nl-NL" dirty="0"/>
              <a:t> ging.</a:t>
            </a:r>
            <a:endParaRPr lang="nl-NL" altLang="nl-NL" dirty="0"/>
          </a:p>
        </p:txBody>
      </p:sp>
      <p:sp>
        <p:nvSpPr>
          <p:cNvPr id="44036" name="Slide Number Placeholder 3">
            <a:extLst>
              <a:ext uri="{FF2B5EF4-FFF2-40B4-BE49-F238E27FC236}">
                <a16:creationId xmlns:a16="http://schemas.microsoft.com/office/drawing/2014/main" id="{7912D22F-D999-4D31-A71A-B78EE1A78F1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2FBF6711-FB27-4A44-A407-CDA68A735758}" type="slidenum">
              <a:rPr lang="nl-NL" altLang="nl-NL"/>
              <a:pPr fontAlgn="base">
                <a:spcBef>
                  <a:spcPct val="0"/>
                </a:spcBef>
                <a:spcAft>
                  <a:spcPct val="0"/>
                </a:spcAft>
              </a:pPr>
              <a:t>32</a:t>
            </a:fld>
            <a:endParaRPr lang="nl-NL" altLang="nl-NL"/>
          </a:p>
        </p:txBody>
      </p:sp>
    </p:spTree>
    <p:extLst>
      <p:ext uri="{BB962C8B-B14F-4D97-AF65-F5344CB8AC3E}">
        <p14:creationId xmlns:p14="http://schemas.microsoft.com/office/powerpoint/2010/main" val="3005658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Image Placeholder 1">
            <a:extLst>
              <a:ext uri="{FF2B5EF4-FFF2-40B4-BE49-F238E27FC236}">
                <a16:creationId xmlns:a16="http://schemas.microsoft.com/office/drawing/2014/main" id="{B80206EA-30B9-4A02-B6F0-1E845C9E798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Notes Placeholder 2">
            <a:extLst>
              <a:ext uri="{FF2B5EF4-FFF2-40B4-BE49-F238E27FC236}">
                <a16:creationId xmlns:a16="http://schemas.microsoft.com/office/drawing/2014/main" id="{BDDC85FA-746B-4035-80C6-ADD5CFCEC82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Dit is de robotarm die we gebruiken. Voor een gevoel van schaal, de robotarm heeft een bereik van zo’n 30 centimeter.</a:t>
            </a:r>
            <a:endParaRPr lang="nl-NL" altLang="nl-NL"/>
          </a:p>
        </p:txBody>
      </p:sp>
      <p:sp>
        <p:nvSpPr>
          <p:cNvPr id="11268" name="Slide Number Placeholder 3">
            <a:extLst>
              <a:ext uri="{FF2B5EF4-FFF2-40B4-BE49-F238E27FC236}">
                <a16:creationId xmlns:a16="http://schemas.microsoft.com/office/drawing/2014/main" id="{4EE1A1B2-3E5B-49DD-90F7-C6F2899B8C4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E27BFBE5-497E-4BB7-B349-B82DF4B8FA01}" type="slidenum">
              <a:rPr lang="nl-NL" altLang="nl-NL"/>
              <a:pPr fontAlgn="base">
                <a:spcBef>
                  <a:spcPct val="0"/>
                </a:spcBef>
                <a:spcAft>
                  <a:spcPct val="0"/>
                </a:spcAft>
              </a:pPr>
              <a:t>5</a:t>
            </a:fld>
            <a:endParaRPr lang="nl-NL" altLang="nl-NL"/>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622ABA19-41FC-45B6-9C7F-FCF08C161E5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Notes Placeholder 2">
            <a:extLst>
              <a:ext uri="{FF2B5EF4-FFF2-40B4-BE49-F238E27FC236}">
                <a16:creationId xmlns:a16="http://schemas.microsoft.com/office/drawing/2014/main" id="{18377495-85B2-4A91-9924-6A79B7AEDD7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De robotarm gebruikt 5 DC-motoren om te bewegen. Zoals je hier kan zien zitten ze met jumper wires aangesloten op een control board. De arm gebruikt 4 1,5V D-batterijen voor zijn stroomtoevoer.</a:t>
            </a:r>
            <a:endParaRPr lang="nl-NL" altLang="nl-NL"/>
          </a:p>
        </p:txBody>
      </p:sp>
      <p:sp>
        <p:nvSpPr>
          <p:cNvPr id="13316" name="Slide Number Placeholder 3">
            <a:extLst>
              <a:ext uri="{FF2B5EF4-FFF2-40B4-BE49-F238E27FC236}">
                <a16:creationId xmlns:a16="http://schemas.microsoft.com/office/drawing/2014/main" id="{604B10E6-F0AE-4FE0-8C44-CAD00835B92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AF313E45-C520-4F63-8F8F-937A8BFAE5F2}" type="slidenum">
              <a:rPr lang="nl-NL" altLang="nl-NL"/>
              <a:pPr fontAlgn="base">
                <a:spcBef>
                  <a:spcPct val="0"/>
                </a:spcBef>
                <a:spcAft>
                  <a:spcPct val="0"/>
                </a:spcAft>
              </a:pPr>
              <a:t>6</a:t>
            </a:fld>
            <a:endParaRPr lang="nl-NL" altLang="nl-NL"/>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a:extLst>
              <a:ext uri="{FF2B5EF4-FFF2-40B4-BE49-F238E27FC236}">
                <a16:creationId xmlns:a16="http://schemas.microsoft.com/office/drawing/2014/main" id="{5FEFB434-319F-4857-AE36-E23A42F2EC08}"/>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a:extLst>
              <a:ext uri="{FF2B5EF4-FFF2-40B4-BE49-F238E27FC236}">
                <a16:creationId xmlns:a16="http://schemas.microsoft.com/office/drawing/2014/main" id="{E1FA05BC-6B27-499E-B9EF-0DC4658F616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nl-NL" altLang="nl-NL"/>
              <a:t>O</a:t>
            </a:r>
            <a:r>
              <a:rPr lang="en-NL" altLang="nl-NL"/>
              <a:t>mdat de motoren alleen twee jumper wires gebruiken. heb ik eerst geprobeerd ze direct op de GPIO pins van de pi aan te sluiten, maar die konden niet genoeg stroom leveren. Hierdoor had ik twee opties voor de aansturing: </a:t>
            </a:r>
            <a:endParaRPr lang="nl-NL" altLang="nl-NL"/>
          </a:p>
        </p:txBody>
      </p:sp>
      <p:sp>
        <p:nvSpPr>
          <p:cNvPr id="15364" name="Slide Number Placeholder 3">
            <a:extLst>
              <a:ext uri="{FF2B5EF4-FFF2-40B4-BE49-F238E27FC236}">
                <a16:creationId xmlns:a16="http://schemas.microsoft.com/office/drawing/2014/main" id="{C2B347CA-DA22-44F1-B913-4379AE23068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DD251D67-8D85-4178-A67F-DC71E7BF619C}" type="slidenum">
              <a:rPr lang="nl-NL" altLang="nl-NL"/>
              <a:pPr fontAlgn="base">
                <a:spcBef>
                  <a:spcPct val="0"/>
                </a:spcBef>
                <a:spcAft>
                  <a:spcPct val="0"/>
                </a:spcAft>
              </a:pPr>
              <a:t>7</a:t>
            </a:fld>
            <a:endParaRPr lang="nl-NL" altLang="nl-NL"/>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A1473F99-840C-4895-B1B7-2DF76DC84ED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2F0474B4-887F-4E36-AC72-E9913C83441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Er is een USB-module te koop voor de robotarm. Hiervan hadden we er een liggen, dus die heb ik meteen uitgeprobeerd. Er is een python library beschikbaar voor de USB-module die erg makkelijk is in gebruik. Hiermee kon ik de robotarm vrij makkelijk aansturen met de pi. Het nadeel aan de USB-module is dat ie bijna net zo duur is als de robotarm zelf. Dit zou op een andere manier goedkoper moeten kunnen:</a:t>
            </a:r>
            <a:endParaRPr lang="nl-NL" altLang="nl-NL"/>
          </a:p>
        </p:txBody>
      </p:sp>
      <p:sp>
        <p:nvSpPr>
          <p:cNvPr id="17412" name="Slide Number Placeholder 3">
            <a:extLst>
              <a:ext uri="{FF2B5EF4-FFF2-40B4-BE49-F238E27FC236}">
                <a16:creationId xmlns:a16="http://schemas.microsoft.com/office/drawing/2014/main" id="{72B917B6-722A-4DB6-9346-EA10BC476A0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8DBFF616-56CC-485A-9AC6-1DC03F69C80A}" type="slidenum">
              <a:rPr lang="nl-NL" altLang="nl-NL"/>
              <a:pPr fontAlgn="base">
                <a:spcBef>
                  <a:spcPct val="0"/>
                </a:spcBef>
                <a:spcAft>
                  <a:spcPct val="0"/>
                </a:spcAft>
              </a:pPr>
              <a:t>8</a:t>
            </a:fld>
            <a:endParaRPr lang="nl-NL" altLang="nl-NL"/>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30BED350-ACCE-4DFF-A0F3-8680A21CA21A}"/>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07914185-6A8E-4B88-9CFA-70770D3B865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Het antwoord is natuurlijk een H-Brug. Hiermee kunnen we </a:t>
            </a:r>
            <a:endParaRPr lang="nl-NL" altLang="nl-NL"/>
          </a:p>
        </p:txBody>
      </p:sp>
      <p:sp>
        <p:nvSpPr>
          <p:cNvPr id="19460" name="Slide Number Placeholder 3">
            <a:extLst>
              <a:ext uri="{FF2B5EF4-FFF2-40B4-BE49-F238E27FC236}">
                <a16:creationId xmlns:a16="http://schemas.microsoft.com/office/drawing/2014/main" id="{7C2C0F7F-32B0-45B4-8136-3DF283006EF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994D9A01-0CCA-4784-8A0E-B93A549AA458}" type="slidenum">
              <a:rPr lang="nl-NL" altLang="nl-NL"/>
              <a:pPr fontAlgn="base">
                <a:spcBef>
                  <a:spcPct val="0"/>
                </a:spcBef>
                <a:spcAft>
                  <a:spcPct val="0"/>
                </a:spcAft>
              </a:pPr>
              <a:t>9</a:t>
            </a:fld>
            <a:endParaRPr lang="nl-NL" altLang="nl-NL"/>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a:extLst>
              <a:ext uri="{FF2B5EF4-FFF2-40B4-BE49-F238E27FC236}">
                <a16:creationId xmlns:a16="http://schemas.microsoft.com/office/drawing/2014/main" id="{FFCCEF14-5F69-4800-AF50-E22DAB100D0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Notes Placeholder 2">
            <a:extLst>
              <a:ext uri="{FF2B5EF4-FFF2-40B4-BE49-F238E27FC236}">
                <a16:creationId xmlns:a16="http://schemas.microsoft.com/office/drawing/2014/main" id="{7C9398C1-2432-4330-AE79-83A0B14152D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NL" altLang="nl-NL"/>
              <a:t>Ik heb een fritzing gemaakt van de aansluiting, en die werkte. De namen heb ik overgenomen uit de documentatie van de robotarm. Dit is redelijk wat aansluitwerk, maar kan in principe ook door de kinderen zelf gedaan worden als ze er een handleiding bij krijgen.</a:t>
            </a:r>
            <a:endParaRPr lang="nl-NL" altLang="nl-NL"/>
          </a:p>
        </p:txBody>
      </p:sp>
      <p:sp>
        <p:nvSpPr>
          <p:cNvPr id="21508" name="Slide Number Placeholder 3">
            <a:extLst>
              <a:ext uri="{FF2B5EF4-FFF2-40B4-BE49-F238E27FC236}">
                <a16:creationId xmlns:a16="http://schemas.microsoft.com/office/drawing/2014/main" id="{E7E27C6C-E39C-443F-83C8-66679A0A462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92C0C26D-10D1-413E-B35C-F47DEAB1FDDB}" type="slidenum">
              <a:rPr lang="nl-NL" altLang="nl-NL"/>
              <a:pPr fontAlgn="base">
                <a:spcBef>
                  <a:spcPct val="0"/>
                </a:spcBef>
                <a:spcAft>
                  <a:spcPct val="0"/>
                </a:spcAft>
              </a:pPr>
              <a:t>10</a:t>
            </a:fld>
            <a:endParaRPr lang="nl-NL" altLang="nl-NL"/>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nl-N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l-NL"/>
          </a:p>
        </p:txBody>
      </p:sp>
      <p:sp>
        <p:nvSpPr>
          <p:cNvPr id="4" name="Date Placeholder 3">
            <a:extLst>
              <a:ext uri="{FF2B5EF4-FFF2-40B4-BE49-F238E27FC236}">
                <a16:creationId xmlns:a16="http://schemas.microsoft.com/office/drawing/2014/main" id="{3F82EBFB-86C0-40F0-8F38-7DBD11B9D3F4}"/>
              </a:ext>
            </a:extLst>
          </p:cNvPr>
          <p:cNvSpPr>
            <a:spLocks noGrp="1"/>
          </p:cNvSpPr>
          <p:nvPr>
            <p:ph type="dt" sz="half" idx="10"/>
          </p:nvPr>
        </p:nvSpPr>
        <p:spPr/>
        <p:txBody>
          <a:bodyPr/>
          <a:lstStyle>
            <a:lvl1pPr>
              <a:defRPr/>
            </a:lvl1pPr>
          </a:lstStyle>
          <a:p>
            <a:pPr>
              <a:defRPr/>
            </a:pPr>
            <a:fld id="{B474362A-93AD-47F4-818B-48E186625333}" type="datetimeFigureOut">
              <a:rPr lang="nl-NL"/>
              <a:pPr>
                <a:defRPr/>
              </a:pPr>
              <a:t>25-1-2021</a:t>
            </a:fld>
            <a:endParaRPr lang="nl-NL"/>
          </a:p>
        </p:txBody>
      </p:sp>
      <p:sp>
        <p:nvSpPr>
          <p:cNvPr id="5" name="Footer Placeholder 4">
            <a:extLst>
              <a:ext uri="{FF2B5EF4-FFF2-40B4-BE49-F238E27FC236}">
                <a16:creationId xmlns:a16="http://schemas.microsoft.com/office/drawing/2014/main" id="{A67398F0-E230-47D1-99E1-33F2B21366EE}"/>
              </a:ext>
            </a:extLst>
          </p:cNvPr>
          <p:cNvSpPr>
            <a:spLocks noGrp="1"/>
          </p:cNvSpPr>
          <p:nvPr>
            <p:ph type="ftr" sz="quarter" idx="11"/>
          </p:nvPr>
        </p:nvSpPr>
        <p:spPr/>
        <p:txBody>
          <a:bodyPr/>
          <a:lstStyle>
            <a:lvl1pPr>
              <a:defRPr/>
            </a:lvl1pPr>
          </a:lstStyle>
          <a:p>
            <a:pPr>
              <a:defRPr/>
            </a:pPr>
            <a:endParaRPr lang="nl-NL"/>
          </a:p>
        </p:txBody>
      </p:sp>
      <p:sp>
        <p:nvSpPr>
          <p:cNvPr id="6" name="Slide Number Placeholder 5">
            <a:extLst>
              <a:ext uri="{FF2B5EF4-FFF2-40B4-BE49-F238E27FC236}">
                <a16:creationId xmlns:a16="http://schemas.microsoft.com/office/drawing/2014/main" id="{B2C549DC-7D9F-4787-BD04-50B834FADD37}"/>
              </a:ext>
            </a:extLst>
          </p:cNvPr>
          <p:cNvSpPr>
            <a:spLocks noGrp="1"/>
          </p:cNvSpPr>
          <p:nvPr>
            <p:ph type="sldNum" sz="quarter" idx="12"/>
          </p:nvPr>
        </p:nvSpPr>
        <p:spPr/>
        <p:txBody>
          <a:bodyPr/>
          <a:lstStyle>
            <a:lvl1pPr>
              <a:defRPr/>
            </a:lvl1pPr>
          </a:lstStyle>
          <a:p>
            <a:pPr>
              <a:defRPr/>
            </a:pPr>
            <a:fld id="{7F951C6C-118D-4681-A8C2-CF928E5657F8}" type="slidenum">
              <a:rPr lang="nl-NL"/>
              <a:pPr>
                <a:defRPr/>
              </a:pPr>
              <a:t>‹#›</a:t>
            </a:fld>
            <a:endParaRPr lang="nl-NL"/>
          </a:p>
        </p:txBody>
      </p:sp>
    </p:spTree>
    <p:extLst>
      <p:ext uri="{BB962C8B-B14F-4D97-AF65-F5344CB8AC3E}">
        <p14:creationId xmlns:p14="http://schemas.microsoft.com/office/powerpoint/2010/main" val="3041865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3CFDDE2E-448E-45A5-8CEC-0F1886CFFDAB}"/>
              </a:ext>
            </a:extLst>
          </p:cNvPr>
          <p:cNvSpPr>
            <a:spLocks noGrp="1"/>
          </p:cNvSpPr>
          <p:nvPr>
            <p:ph type="dt" sz="half" idx="10"/>
          </p:nvPr>
        </p:nvSpPr>
        <p:spPr/>
        <p:txBody>
          <a:bodyPr/>
          <a:lstStyle>
            <a:lvl1pPr>
              <a:defRPr/>
            </a:lvl1pPr>
          </a:lstStyle>
          <a:p>
            <a:pPr>
              <a:defRPr/>
            </a:pPr>
            <a:fld id="{3B006A0D-5B71-4D77-86C0-120C73B64A2B}" type="datetimeFigureOut">
              <a:rPr lang="nl-NL"/>
              <a:pPr>
                <a:defRPr/>
              </a:pPr>
              <a:t>25-1-2021</a:t>
            </a:fld>
            <a:endParaRPr lang="nl-NL"/>
          </a:p>
        </p:txBody>
      </p:sp>
      <p:sp>
        <p:nvSpPr>
          <p:cNvPr id="5" name="Footer Placeholder 4">
            <a:extLst>
              <a:ext uri="{FF2B5EF4-FFF2-40B4-BE49-F238E27FC236}">
                <a16:creationId xmlns:a16="http://schemas.microsoft.com/office/drawing/2014/main" id="{03C60B30-6409-4738-85E7-16C7DDA1F31A}"/>
              </a:ext>
            </a:extLst>
          </p:cNvPr>
          <p:cNvSpPr>
            <a:spLocks noGrp="1"/>
          </p:cNvSpPr>
          <p:nvPr>
            <p:ph type="ftr" sz="quarter" idx="11"/>
          </p:nvPr>
        </p:nvSpPr>
        <p:spPr/>
        <p:txBody>
          <a:bodyPr/>
          <a:lstStyle>
            <a:lvl1pPr>
              <a:defRPr/>
            </a:lvl1pPr>
          </a:lstStyle>
          <a:p>
            <a:pPr>
              <a:defRPr/>
            </a:pPr>
            <a:endParaRPr lang="nl-NL"/>
          </a:p>
        </p:txBody>
      </p:sp>
      <p:sp>
        <p:nvSpPr>
          <p:cNvPr id="6" name="Slide Number Placeholder 5">
            <a:extLst>
              <a:ext uri="{FF2B5EF4-FFF2-40B4-BE49-F238E27FC236}">
                <a16:creationId xmlns:a16="http://schemas.microsoft.com/office/drawing/2014/main" id="{ACAC11FE-44C8-4959-938A-A9B5B5DBDF0F}"/>
              </a:ext>
            </a:extLst>
          </p:cNvPr>
          <p:cNvSpPr>
            <a:spLocks noGrp="1"/>
          </p:cNvSpPr>
          <p:nvPr>
            <p:ph type="sldNum" sz="quarter" idx="12"/>
          </p:nvPr>
        </p:nvSpPr>
        <p:spPr/>
        <p:txBody>
          <a:bodyPr/>
          <a:lstStyle>
            <a:lvl1pPr>
              <a:defRPr/>
            </a:lvl1pPr>
          </a:lstStyle>
          <a:p>
            <a:pPr>
              <a:defRPr/>
            </a:pPr>
            <a:fld id="{2286BDCA-6000-492A-BBAE-BDCDB93D9A5F}" type="slidenum">
              <a:rPr lang="nl-NL"/>
              <a:pPr>
                <a:defRPr/>
              </a:pPr>
              <a:t>‹#›</a:t>
            </a:fld>
            <a:endParaRPr lang="nl-NL"/>
          </a:p>
        </p:txBody>
      </p:sp>
    </p:spTree>
    <p:extLst>
      <p:ext uri="{BB962C8B-B14F-4D97-AF65-F5344CB8AC3E}">
        <p14:creationId xmlns:p14="http://schemas.microsoft.com/office/powerpoint/2010/main" val="467520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nl-N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34E6F0AA-71A8-4B0C-A8DA-B7E22F342407}"/>
              </a:ext>
            </a:extLst>
          </p:cNvPr>
          <p:cNvSpPr>
            <a:spLocks noGrp="1"/>
          </p:cNvSpPr>
          <p:nvPr>
            <p:ph type="dt" sz="half" idx="10"/>
          </p:nvPr>
        </p:nvSpPr>
        <p:spPr/>
        <p:txBody>
          <a:bodyPr/>
          <a:lstStyle>
            <a:lvl1pPr>
              <a:defRPr/>
            </a:lvl1pPr>
          </a:lstStyle>
          <a:p>
            <a:pPr>
              <a:defRPr/>
            </a:pPr>
            <a:fld id="{63D5C367-7B3E-45D8-B919-B4754BC5081E}" type="datetimeFigureOut">
              <a:rPr lang="nl-NL"/>
              <a:pPr>
                <a:defRPr/>
              </a:pPr>
              <a:t>25-1-2021</a:t>
            </a:fld>
            <a:endParaRPr lang="nl-NL"/>
          </a:p>
        </p:txBody>
      </p:sp>
      <p:sp>
        <p:nvSpPr>
          <p:cNvPr id="5" name="Footer Placeholder 4">
            <a:extLst>
              <a:ext uri="{FF2B5EF4-FFF2-40B4-BE49-F238E27FC236}">
                <a16:creationId xmlns:a16="http://schemas.microsoft.com/office/drawing/2014/main" id="{BD9F6950-144B-474B-96BF-90E482214751}"/>
              </a:ext>
            </a:extLst>
          </p:cNvPr>
          <p:cNvSpPr>
            <a:spLocks noGrp="1"/>
          </p:cNvSpPr>
          <p:nvPr>
            <p:ph type="ftr" sz="quarter" idx="11"/>
          </p:nvPr>
        </p:nvSpPr>
        <p:spPr/>
        <p:txBody>
          <a:bodyPr/>
          <a:lstStyle>
            <a:lvl1pPr>
              <a:defRPr/>
            </a:lvl1pPr>
          </a:lstStyle>
          <a:p>
            <a:pPr>
              <a:defRPr/>
            </a:pPr>
            <a:endParaRPr lang="nl-NL"/>
          </a:p>
        </p:txBody>
      </p:sp>
      <p:sp>
        <p:nvSpPr>
          <p:cNvPr id="6" name="Slide Number Placeholder 5">
            <a:extLst>
              <a:ext uri="{FF2B5EF4-FFF2-40B4-BE49-F238E27FC236}">
                <a16:creationId xmlns:a16="http://schemas.microsoft.com/office/drawing/2014/main" id="{A27D4C75-ECF0-4E5A-81A6-DC0F6877AFD0}"/>
              </a:ext>
            </a:extLst>
          </p:cNvPr>
          <p:cNvSpPr>
            <a:spLocks noGrp="1"/>
          </p:cNvSpPr>
          <p:nvPr>
            <p:ph type="sldNum" sz="quarter" idx="12"/>
          </p:nvPr>
        </p:nvSpPr>
        <p:spPr/>
        <p:txBody>
          <a:bodyPr/>
          <a:lstStyle>
            <a:lvl1pPr>
              <a:defRPr/>
            </a:lvl1pPr>
          </a:lstStyle>
          <a:p>
            <a:pPr>
              <a:defRPr/>
            </a:pPr>
            <a:fld id="{B6FFF73B-1B76-410B-9A4D-420ED4A6BC72}" type="slidenum">
              <a:rPr lang="nl-NL"/>
              <a:pPr>
                <a:defRPr/>
              </a:pPr>
              <a:t>‹#›</a:t>
            </a:fld>
            <a:endParaRPr lang="nl-NL"/>
          </a:p>
        </p:txBody>
      </p:sp>
    </p:spTree>
    <p:extLst>
      <p:ext uri="{BB962C8B-B14F-4D97-AF65-F5344CB8AC3E}">
        <p14:creationId xmlns:p14="http://schemas.microsoft.com/office/powerpoint/2010/main" val="1554327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BA380C25-A059-4E00-AE28-F6FA3E914D77}"/>
              </a:ext>
            </a:extLst>
          </p:cNvPr>
          <p:cNvSpPr>
            <a:spLocks noGrp="1"/>
          </p:cNvSpPr>
          <p:nvPr>
            <p:ph type="dt" sz="half" idx="10"/>
          </p:nvPr>
        </p:nvSpPr>
        <p:spPr/>
        <p:txBody>
          <a:bodyPr/>
          <a:lstStyle>
            <a:lvl1pPr>
              <a:defRPr/>
            </a:lvl1pPr>
          </a:lstStyle>
          <a:p>
            <a:pPr>
              <a:defRPr/>
            </a:pPr>
            <a:fld id="{2B65540D-2E46-44C7-8251-445F1D73EAE2}" type="datetimeFigureOut">
              <a:rPr lang="nl-NL"/>
              <a:pPr>
                <a:defRPr/>
              </a:pPr>
              <a:t>25-1-2021</a:t>
            </a:fld>
            <a:endParaRPr lang="nl-NL"/>
          </a:p>
        </p:txBody>
      </p:sp>
      <p:sp>
        <p:nvSpPr>
          <p:cNvPr id="5" name="Footer Placeholder 4">
            <a:extLst>
              <a:ext uri="{FF2B5EF4-FFF2-40B4-BE49-F238E27FC236}">
                <a16:creationId xmlns:a16="http://schemas.microsoft.com/office/drawing/2014/main" id="{4FF63192-74C6-47A0-BF82-EC1D39179029}"/>
              </a:ext>
            </a:extLst>
          </p:cNvPr>
          <p:cNvSpPr>
            <a:spLocks noGrp="1"/>
          </p:cNvSpPr>
          <p:nvPr>
            <p:ph type="ftr" sz="quarter" idx="11"/>
          </p:nvPr>
        </p:nvSpPr>
        <p:spPr/>
        <p:txBody>
          <a:bodyPr/>
          <a:lstStyle>
            <a:lvl1pPr>
              <a:defRPr/>
            </a:lvl1pPr>
          </a:lstStyle>
          <a:p>
            <a:pPr>
              <a:defRPr/>
            </a:pPr>
            <a:endParaRPr lang="nl-NL"/>
          </a:p>
        </p:txBody>
      </p:sp>
      <p:sp>
        <p:nvSpPr>
          <p:cNvPr id="6" name="Slide Number Placeholder 5">
            <a:extLst>
              <a:ext uri="{FF2B5EF4-FFF2-40B4-BE49-F238E27FC236}">
                <a16:creationId xmlns:a16="http://schemas.microsoft.com/office/drawing/2014/main" id="{5DD9F210-2D45-435B-977C-35B862FFA3B2}"/>
              </a:ext>
            </a:extLst>
          </p:cNvPr>
          <p:cNvSpPr>
            <a:spLocks noGrp="1"/>
          </p:cNvSpPr>
          <p:nvPr>
            <p:ph type="sldNum" sz="quarter" idx="12"/>
          </p:nvPr>
        </p:nvSpPr>
        <p:spPr/>
        <p:txBody>
          <a:bodyPr/>
          <a:lstStyle>
            <a:lvl1pPr>
              <a:defRPr/>
            </a:lvl1pPr>
          </a:lstStyle>
          <a:p>
            <a:pPr>
              <a:defRPr/>
            </a:pPr>
            <a:fld id="{93B45D1E-BC1B-40D1-B661-A3856F277F4A}" type="slidenum">
              <a:rPr lang="nl-NL"/>
              <a:pPr>
                <a:defRPr/>
              </a:pPr>
              <a:t>‹#›</a:t>
            </a:fld>
            <a:endParaRPr lang="nl-NL"/>
          </a:p>
        </p:txBody>
      </p:sp>
    </p:spTree>
    <p:extLst>
      <p:ext uri="{BB962C8B-B14F-4D97-AF65-F5344CB8AC3E}">
        <p14:creationId xmlns:p14="http://schemas.microsoft.com/office/powerpoint/2010/main" val="3985042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nl-N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436BD6-DDFC-4CAE-B1D6-84652DC450A3}"/>
              </a:ext>
            </a:extLst>
          </p:cNvPr>
          <p:cNvSpPr>
            <a:spLocks noGrp="1"/>
          </p:cNvSpPr>
          <p:nvPr>
            <p:ph type="dt" sz="half" idx="10"/>
          </p:nvPr>
        </p:nvSpPr>
        <p:spPr/>
        <p:txBody>
          <a:bodyPr/>
          <a:lstStyle>
            <a:lvl1pPr>
              <a:defRPr/>
            </a:lvl1pPr>
          </a:lstStyle>
          <a:p>
            <a:pPr>
              <a:defRPr/>
            </a:pPr>
            <a:fld id="{335B5A2C-B34A-485D-9FBF-3AD4A633E4B6}" type="datetimeFigureOut">
              <a:rPr lang="nl-NL"/>
              <a:pPr>
                <a:defRPr/>
              </a:pPr>
              <a:t>25-1-2021</a:t>
            </a:fld>
            <a:endParaRPr lang="nl-NL"/>
          </a:p>
        </p:txBody>
      </p:sp>
      <p:sp>
        <p:nvSpPr>
          <p:cNvPr id="5" name="Footer Placeholder 4">
            <a:extLst>
              <a:ext uri="{FF2B5EF4-FFF2-40B4-BE49-F238E27FC236}">
                <a16:creationId xmlns:a16="http://schemas.microsoft.com/office/drawing/2014/main" id="{32BBEFE1-9431-4D53-96F8-1DBDACC84C64}"/>
              </a:ext>
            </a:extLst>
          </p:cNvPr>
          <p:cNvSpPr>
            <a:spLocks noGrp="1"/>
          </p:cNvSpPr>
          <p:nvPr>
            <p:ph type="ftr" sz="quarter" idx="11"/>
          </p:nvPr>
        </p:nvSpPr>
        <p:spPr/>
        <p:txBody>
          <a:bodyPr/>
          <a:lstStyle>
            <a:lvl1pPr>
              <a:defRPr/>
            </a:lvl1pPr>
          </a:lstStyle>
          <a:p>
            <a:pPr>
              <a:defRPr/>
            </a:pPr>
            <a:endParaRPr lang="nl-NL"/>
          </a:p>
        </p:txBody>
      </p:sp>
      <p:sp>
        <p:nvSpPr>
          <p:cNvPr id="6" name="Slide Number Placeholder 5">
            <a:extLst>
              <a:ext uri="{FF2B5EF4-FFF2-40B4-BE49-F238E27FC236}">
                <a16:creationId xmlns:a16="http://schemas.microsoft.com/office/drawing/2014/main" id="{A0C8CFE4-D064-4920-8E57-4B0FD544453C}"/>
              </a:ext>
            </a:extLst>
          </p:cNvPr>
          <p:cNvSpPr>
            <a:spLocks noGrp="1"/>
          </p:cNvSpPr>
          <p:nvPr>
            <p:ph type="sldNum" sz="quarter" idx="12"/>
          </p:nvPr>
        </p:nvSpPr>
        <p:spPr/>
        <p:txBody>
          <a:bodyPr/>
          <a:lstStyle>
            <a:lvl1pPr>
              <a:defRPr/>
            </a:lvl1pPr>
          </a:lstStyle>
          <a:p>
            <a:pPr>
              <a:defRPr/>
            </a:pPr>
            <a:fld id="{F9795B2F-BDF5-4C21-B201-F606C62501CD}" type="slidenum">
              <a:rPr lang="nl-NL"/>
              <a:pPr>
                <a:defRPr/>
              </a:pPr>
              <a:t>‹#›</a:t>
            </a:fld>
            <a:endParaRPr lang="nl-NL"/>
          </a:p>
        </p:txBody>
      </p:sp>
    </p:spTree>
    <p:extLst>
      <p:ext uri="{BB962C8B-B14F-4D97-AF65-F5344CB8AC3E}">
        <p14:creationId xmlns:p14="http://schemas.microsoft.com/office/powerpoint/2010/main" val="9686162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Date Placeholder 3">
            <a:extLst>
              <a:ext uri="{FF2B5EF4-FFF2-40B4-BE49-F238E27FC236}">
                <a16:creationId xmlns:a16="http://schemas.microsoft.com/office/drawing/2014/main" id="{88E3B1AD-2092-4445-B3CF-AEEBBE235135}"/>
              </a:ext>
            </a:extLst>
          </p:cNvPr>
          <p:cNvSpPr>
            <a:spLocks noGrp="1"/>
          </p:cNvSpPr>
          <p:nvPr>
            <p:ph type="dt" sz="half" idx="10"/>
          </p:nvPr>
        </p:nvSpPr>
        <p:spPr/>
        <p:txBody>
          <a:bodyPr/>
          <a:lstStyle>
            <a:lvl1pPr>
              <a:defRPr/>
            </a:lvl1pPr>
          </a:lstStyle>
          <a:p>
            <a:pPr>
              <a:defRPr/>
            </a:pPr>
            <a:fld id="{17152B73-9CF9-4D04-A25F-491F57184258}" type="datetimeFigureOut">
              <a:rPr lang="nl-NL"/>
              <a:pPr>
                <a:defRPr/>
              </a:pPr>
              <a:t>25-1-2021</a:t>
            </a:fld>
            <a:endParaRPr lang="nl-NL"/>
          </a:p>
        </p:txBody>
      </p:sp>
      <p:sp>
        <p:nvSpPr>
          <p:cNvPr id="6" name="Footer Placeholder 4">
            <a:extLst>
              <a:ext uri="{FF2B5EF4-FFF2-40B4-BE49-F238E27FC236}">
                <a16:creationId xmlns:a16="http://schemas.microsoft.com/office/drawing/2014/main" id="{B78F952F-1470-4B2D-8BA5-378FEB63233C}"/>
              </a:ext>
            </a:extLst>
          </p:cNvPr>
          <p:cNvSpPr>
            <a:spLocks noGrp="1"/>
          </p:cNvSpPr>
          <p:nvPr>
            <p:ph type="ftr" sz="quarter" idx="11"/>
          </p:nvPr>
        </p:nvSpPr>
        <p:spPr/>
        <p:txBody>
          <a:bodyPr/>
          <a:lstStyle>
            <a:lvl1pPr>
              <a:defRPr/>
            </a:lvl1pPr>
          </a:lstStyle>
          <a:p>
            <a:pPr>
              <a:defRPr/>
            </a:pPr>
            <a:endParaRPr lang="nl-NL"/>
          </a:p>
        </p:txBody>
      </p:sp>
      <p:sp>
        <p:nvSpPr>
          <p:cNvPr id="7" name="Slide Number Placeholder 5">
            <a:extLst>
              <a:ext uri="{FF2B5EF4-FFF2-40B4-BE49-F238E27FC236}">
                <a16:creationId xmlns:a16="http://schemas.microsoft.com/office/drawing/2014/main" id="{454CEF64-0A12-4E18-B150-FFFDED1A8BD1}"/>
              </a:ext>
            </a:extLst>
          </p:cNvPr>
          <p:cNvSpPr>
            <a:spLocks noGrp="1"/>
          </p:cNvSpPr>
          <p:nvPr>
            <p:ph type="sldNum" sz="quarter" idx="12"/>
          </p:nvPr>
        </p:nvSpPr>
        <p:spPr/>
        <p:txBody>
          <a:bodyPr/>
          <a:lstStyle>
            <a:lvl1pPr>
              <a:defRPr/>
            </a:lvl1pPr>
          </a:lstStyle>
          <a:p>
            <a:pPr>
              <a:defRPr/>
            </a:pPr>
            <a:fld id="{F454372D-5E91-4CEB-8E2D-F21098C12F71}" type="slidenum">
              <a:rPr lang="nl-NL"/>
              <a:pPr>
                <a:defRPr/>
              </a:pPr>
              <a:t>‹#›</a:t>
            </a:fld>
            <a:endParaRPr lang="nl-NL"/>
          </a:p>
        </p:txBody>
      </p:sp>
    </p:spTree>
    <p:extLst>
      <p:ext uri="{BB962C8B-B14F-4D97-AF65-F5344CB8AC3E}">
        <p14:creationId xmlns:p14="http://schemas.microsoft.com/office/powerpoint/2010/main" val="2405098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nl-N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7" name="Date Placeholder 3">
            <a:extLst>
              <a:ext uri="{FF2B5EF4-FFF2-40B4-BE49-F238E27FC236}">
                <a16:creationId xmlns:a16="http://schemas.microsoft.com/office/drawing/2014/main" id="{3FAFA594-FC6C-49C3-AA4D-1C656471E14A}"/>
              </a:ext>
            </a:extLst>
          </p:cNvPr>
          <p:cNvSpPr>
            <a:spLocks noGrp="1"/>
          </p:cNvSpPr>
          <p:nvPr>
            <p:ph type="dt" sz="half" idx="10"/>
          </p:nvPr>
        </p:nvSpPr>
        <p:spPr/>
        <p:txBody>
          <a:bodyPr/>
          <a:lstStyle>
            <a:lvl1pPr>
              <a:defRPr/>
            </a:lvl1pPr>
          </a:lstStyle>
          <a:p>
            <a:pPr>
              <a:defRPr/>
            </a:pPr>
            <a:fld id="{3BE23B8B-A93E-4B42-AD41-714FE634F5C4}" type="datetimeFigureOut">
              <a:rPr lang="nl-NL"/>
              <a:pPr>
                <a:defRPr/>
              </a:pPr>
              <a:t>25-1-2021</a:t>
            </a:fld>
            <a:endParaRPr lang="nl-NL"/>
          </a:p>
        </p:txBody>
      </p:sp>
      <p:sp>
        <p:nvSpPr>
          <p:cNvPr id="8" name="Footer Placeholder 4">
            <a:extLst>
              <a:ext uri="{FF2B5EF4-FFF2-40B4-BE49-F238E27FC236}">
                <a16:creationId xmlns:a16="http://schemas.microsoft.com/office/drawing/2014/main" id="{F3928824-2299-4CF9-BD17-53D9013EEBAA}"/>
              </a:ext>
            </a:extLst>
          </p:cNvPr>
          <p:cNvSpPr>
            <a:spLocks noGrp="1"/>
          </p:cNvSpPr>
          <p:nvPr>
            <p:ph type="ftr" sz="quarter" idx="11"/>
          </p:nvPr>
        </p:nvSpPr>
        <p:spPr/>
        <p:txBody>
          <a:bodyPr/>
          <a:lstStyle>
            <a:lvl1pPr>
              <a:defRPr/>
            </a:lvl1pPr>
          </a:lstStyle>
          <a:p>
            <a:pPr>
              <a:defRPr/>
            </a:pPr>
            <a:endParaRPr lang="nl-NL"/>
          </a:p>
        </p:txBody>
      </p:sp>
      <p:sp>
        <p:nvSpPr>
          <p:cNvPr id="9" name="Slide Number Placeholder 5">
            <a:extLst>
              <a:ext uri="{FF2B5EF4-FFF2-40B4-BE49-F238E27FC236}">
                <a16:creationId xmlns:a16="http://schemas.microsoft.com/office/drawing/2014/main" id="{7712E24F-91D4-468D-B2E4-1B9E938073DE}"/>
              </a:ext>
            </a:extLst>
          </p:cNvPr>
          <p:cNvSpPr>
            <a:spLocks noGrp="1"/>
          </p:cNvSpPr>
          <p:nvPr>
            <p:ph type="sldNum" sz="quarter" idx="12"/>
          </p:nvPr>
        </p:nvSpPr>
        <p:spPr/>
        <p:txBody>
          <a:bodyPr/>
          <a:lstStyle>
            <a:lvl1pPr>
              <a:defRPr/>
            </a:lvl1pPr>
          </a:lstStyle>
          <a:p>
            <a:pPr>
              <a:defRPr/>
            </a:pPr>
            <a:fld id="{7BA8C4C8-0E66-493E-B55D-0D0F7E1AA3D0}" type="slidenum">
              <a:rPr lang="nl-NL"/>
              <a:pPr>
                <a:defRPr/>
              </a:pPr>
              <a:t>‹#›</a:t>
            </a:fld>
            <a:endParaRPr lang="nl-NL"/>
          </a:p>
        </p:txBody>
      </p:sp>
    </p:spTree>
    <p:extLst>
      <p:ext uri="{BB962C8B-B14F-4D97-AF65-F5344CB8AC3E}">
        <p14:creationId xmlns:p14="http://schemas.microsoft.com/office/powerpoint/2010/main" val="60333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Date Placeholder 3">
            <a:extLst>
              <a:ext uri="{FF2B5EF4-FFF2-40B4-BE49-F238E27FC236}">
                <a16:creationId xmlns:a16="http://schemas.microsoft.com/office/drawing/2014/main" id="{07E3040B-057D-452A-8B33-D654B1EF84F0}"/>
              </a:ext>
            </a:extLst>
          </p:cNvPr>
          <p:cNvSpPr>
            <a:spLocks noGrp="1"/>
          </p:cNvSpPr>
          <p:nvPr>
            <p:ph type="dt" sz="half" idx="10"/>
          </p:nvPr>
        </p:nvSpPr>
        <p:spPr/>
        <p:txBody>
          <a:bodyPr/>
          <a:lstStyle>
            <a:lvl1pPr>
              <a:defRPr/>
            </a:lvl1pPr>
          </a:lstStyle>
          <a:p>
            <a:pPr>
              <a:defRPr/>
            </a:pPr>
            <a:fld id="{88281E0C-CA97-48DB-A842-C9F21D922EB8}" type="datetimeFigureOut">
              <a:rPr lang="nl-NL"/>
              <a:pPr>
                <a:defRPr/>
              </a:pPr>
              <a:t>25-1-2021</a:t>
            </a:fld>
            <a:endParaRPr lang="nl-NL"/>
          </a:p>
        </p:txBody>
      </p:sp>
      <p:sp>
        <p:nvSpPr>
          <p:cNvPr id="4" name="Footer Placeholder 4">
            <a:extLst>
              <a:ext uri="{FF2B5EF4-FFF2-40B4-BE49-F238E27FC236}">
                <a16:creationId xmlns:a16="http://schemas.microsoft.com/office/drawing/2014/main" id="{13959698-2528-4AD5-9637-211455AA3733}"/>
              </a:ext>
            </a:extLst>
          </p:cNvPr>
          <p:cNvSpPr>
            <a:spLocks noGrp="1"/>
          </p:cNvSpPr>
          <p:nvPr>
            <p:ph type="ftr" sz="quarter" idx="11"/>
          </p:nvPr>
        </p:nvSpPr>
        <p:spPr/>
        <p:txBody>
          <a:bodyPr/>
          <a:lstStyle>
            <a:lvl1pPr>
              <a:defRPr/>
            </a:lvl1pPr>
          </a:lstStyle>
          <a:p>
            <a:pPr>
              <a:defRPr/>
            </a:pPr>
            <a:endParaRPr lang="nl-NL"/>
          </a:p>
        </p:txBody>
      </p:sp>
      <p:sp>
        <p:nvSpPr>
          <p:cNvPr id="5" name="Slide Number Placeholder 5">
            <a:extLst>
              <a:ext uri="{FF2B5EF4-FFF2-40B4-BE49-F238E27FC236}">
                <a16:creationId xmlns:a16="http://schemas.microsoft.com/office/drawing/2014/main" id="{038D13C4-70E3-4773-BC07-13BAF44B97A2}"/>
              </a:ext>
            </a:extLst>
          </p:cNvPr>
          <p:cNvSpPr>
            <a:spLocks noGrp="1"/>
          </p:cNvSpPr>
          <p:nvPr>
            <p:ph type="sldNum" sz="quarter" idx="12"/>
          </p:nvPr>
        </p:nvSpPr>
        <p:spPr/>
        <p:txBody>
          <a:bodyPr/>
          <a:lstStyle>
            <a:lvl1pPr>
              <a:defRPr/>
            </a:lvl1pPr>
          </a:lstStyle>
          <a:p>
            <a:pPr>
              <a:defRPr/>
            </a:pPr>
            <a:fld id="{F53883C8-4B3C-4679-9F73-3078E85F742B}" type="slidenum">
              <a:rPr lang="nl-NL"/>
              <a:pPr>
                <a:defRPr/>
              </a:pPr>
              <a:t>‹#›</a:t>
            </a:fld>
            <a:endParaRPr lang="nl-NL"/>
          </a:p>
        </p:txBody>
      </p:sp>
    </p:spTree>
    <p:extLst>
      <p:ext uri="{BB962C8B-B14F-4D97-AF65-F5344CB8AC3E}">
        <p14:creationId xmlns:p14="http://schemas.microsoft.com/office/powerpoint/2010/main" val="522649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266CE395-96DD-40AA-B0BF-8FFAC281D09F}"/>
              </a:ext>
            </a:extLst>
          </p:cNvPr>
          <p:cNvSpPr>
            <a:spLocks noGrp="1"/>
          </p:cNvSpPr>
          <p:nvPr>
            <p:ph type="dt" sz="half" idx="10"/>
          </p:nvPr>
        </p:nvSpPr>
        <p:spPr/>
        <p:txBody>
          <a:bodyPr/>
          <a:lstStyle>
            <a:lvl1pPr>
              <a:defRPr/>
            </a:lvl1pPr>
          </a:lstStyle>
          <a:p>
            <a:pPr>
              <a:defRPr/>
            </a:pPr>
            <a:fld id="{1704A7CD-D3F9-495E-98A8-4AA0F8D98D57}" type="datetimeFigureOut">
              <a:rPr lang="nl-NL"/>
              <a:pPr>
                <a:defRPr/>
              </a:pPr>
              <a:t>25-1-2021</a:t>
            </a:fld>
            <a:endParaRPr lang="nl-NL"/>
          </a:p>
        </p:txBody>
      </p:sp>
      <p:sp>
        <p:nvSpPr>
          <p:cNvPr id="3" name="Footer Placeholder 4">
            <a:extLst>
              <a:ext uri="{FF2B5EF4-FFF2-40B4-BE49-F238E27FC236}">
                <a16:creationId xmlns:a16="http://schemas.microsoft.com/office/drawing/2014/main" id="{F1200B08-0094-40DA-A480-8FD50F05B5D2}"/>
              </a:ext>
            </a:extLst>
          </p:cNvPr>
          <p:cNvSpPr>
            <a:spLocks noGrp="1"/>
          </p:cNvSpPr>
          <p:nvPr>
            <p:ph type="ftr" sz="quarter" idx="11"/>
          </p:nvPr>
        </p:nvSpPr>
        <p:spPr/>
        <p:txBody>
          <a:bodyPr/>
          <a:lstStyle>
            <a:lvl1pPr>
              <a:defRPr/>
            </a:lvl1pPr>
          </a:lstStyle>
          <a:p>
            <a:pPr>
              <a:defRPr/>
            </a:pPr>
            <a:endParaRPr lang="nl-NL"/>
          </a:p>
        </p:txBody>
      </p:sp>
      <p:sp>
        <p:nvSpPr>
          <p:cNvPr id="4" name="Slide Number Placeholder 5">
            <a:extLst>
              <a:ext uri="{FF2B5EF4-FFF2-40B4-BE49-F238E27FC236}">
                <a16:creationId xmlns:a16="http://schemas.microsoft.com/office/drawing/2014/main" id="{2D93AFCD-A8A0-4525-9A2B-03923C0DEFE5}"/>
              </a:ext>
            </a:extLst>
          </p:cNvPr>
          <p:cNvSpPr>
            <a:spLocks noGrp="1"/>
          </p:cNvSpPr>
          <p:nvPr>
            <p:ph type="sldNum" sz="quarter" idx="12"/>
          </p:nvPr>
        </p:nvSpPr>
        <p:spPr/>
        <p:txBody>
          <a:bodyPr/>
          <a:lstStyle>
            <a:lvl1pPr>
              <a:defRPr/>
            </a:lvl1pPr>
          </a:lstStyle>
          <a:p>
            <a:pPr>
              <a:defRPr/>
            </a:pPr>
            <a:fld id="{443AA894-5B7C-4460-8D7C-9A57E0D71E44}" type="slidenum">
              <a:rPr lang="nl-NL"/>
              <a:pPr>
                <a:defRPr/>
              </a:pPr>
              <a:t>‹#›</a:t>
            </a:fld>
            <a:endParaRPr lang="nl-NL"/>
          </a:p>
        </p:txBody>
      </p:sp>
    </p:spTree>
    <p:extLst>
      <p:ext uri="{BB962C8B-B14F-4D97-AF65-F5344CB8AC3E}">
        <p14:creationId xmlns:p14="http://schemas.microsoft.com/office/powerpoint/2010/main" val="2776313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a:extLst>
              <a:ext uri="{FF2B5EF4-FFF2-40B4-BE49-F238E27FC236}">
                <a16:creationId xmlns:a16="http://schemas.microsoft.com/office/drawing/2014/main" id="{CC5C98EB-AA59-4C5A-9DE0-BCF0FBFFCE94}"/>
              </a:ext>
            </a:extLst>
          </p:cNvPr>
          <p:cNvSpPr>
            <a:spLocks noGrp="1"/>
          </p:cNvSpPr>
          <p:nvPr>
            <p:ph type="dt" sz="half" idx="10"/>
          </p:nvPr>
        </p:nvSpPr>
        <p:spPr/>
        <p:txBody>
          <a:bodyPr/>
          <a:lstStyle>
            <a:lvl1pPr>
              <a:defRPr/>
            </a:lvl1pPr>
          </a:lstStyle>
          <a:p>
            <a:pPr>
              <a:defRPr/>
            </a:pPr>
            <a:fld id="{4DB0CD06-A851-4A2F-99DB-DFEE903117C9}" type="datetimeFigureOut">
              <a:rPr lang="nl-NL"/>
              <a:pPr>
                <a:defRPr/>
              </a:pPr>
              <a:t>25-1-2021</a:t>
            </a:fld>
            <a:endParaRPr lang="nl-NL"/>
          </a:p>
        </p:txBody>
      </p:sp>
      <p:sp>
        <p:nvSpPr>
          <p:cNvPr id="6" name="Footer Placeholder 4">
            <a:extLst>
              <a:ext uri="{FF2B5EF4-FFF2-40B4-BE49-F238E27FC236}">
                <a16:creationId xmlns:a16="http://schemas.microsoft.com/office/drawing/2014/main" id="{3BA92D97-D24B-454D-9A08-329E0DD8E799}"/>
              </a:ext>
            </a:extLst>
          </p:cNvPr>
          <p:cNvSpPr>
            <a:spLocks noGrp="1"/>
          </p:cNvSpPr>
          <p:nvPr>
            <p:ph type="ftr" sz="quarter" idx="11"/>
          </p:nvPr>
        </p:nvSpPr>
        <p:spPr/>
        <p:txBody>
          <a:bodyPr/>
          <a:lstStyle>
            <a:lvl1pPr>
              <a:defRPr/>
            </a:lvl1pPr>
          </a:lstStyle>
          <a:p>
            <a:pPr>
              <a:defRPr/>
            </a:pPr>
            <a:endParaRPr lang="nl-NL"/>
          </a:p>
        </p:txBody>
      </p:sp>
      <p:sp>
        <p:nvSpPr>
          <p:cNvPr id="7" name="Slide Number Placeholder 5">
            <a:extLst>
              <a:ext uri="{FF2B5EF4-FFF2-40B4-BE49-F238E27FC236}">
                <a16:creationId xmlns:a16="http://schemas.microsoft.com/office/drawing/2014/main" id="{605F3581-6C6C-4008-8079-F6833D5FE09F}"/>
              </a:ext>
            </a:extLst>
          </p:cNvPr>
          <p:cNvSpPr>
            <a:spLocks noGrp="1"/>
          </p:cNvSpPr>
          <p:nvPr>
            <p:ph type="sldNum" sz="quarter" idx="12"/>
          </p:nvPr>
        </p:nvSpPr>
        <p:spPr/>
        <p:txBody>
          <a:bodyPr/>
          <a:lstStyle>
            <a:lvl1pPr>
              <a:defRPr/>
            </a:lvl1pPr>
          </a:lstStyle>
          <a:p>
            <a:pPr>
              <a:defRPr/>
            </a:pPr>
            <a:fld id="{A9D9E3FB-1042-4D6A-AA6D-DAD52F759181}" type="slidenum">
              <a:rPr lang="nl-NL"/>
              <a:pPr>
                <a:defRPr/>
              </a:pPr>
              <a:t>‹#›</a:t>
            </a:fld>
            <a:endParaRPr lang="nl-NL"/>
          </a:p>
        </p:txBody>
      </p:sp>
    </p:spTree>
    <p:extLst>
      <p:ext uri="{BB962C8B-B14F-4D97-AF65-F5344CB8AC3E}">
        <p14:creationId xmlns:p14="http://schemas.microsoft.com/office/powerpoint/2010/main" val="2769955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Picture Placeholder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nl-NL" noProof="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a:extLst>
              <a:ext uri="{FF2B5EF4-FFF2-40B4-BE49-F238E27FC236}">
                <a16:creationId xmlns:a16="http://schemas.microsoft.com/office/drawing/2014/main" id="{7581047B-654E-46D2-86A4-3C180891F653}"/>
              </a:ext>
            </a:extLst>
          </p:cNvPr>
          <p:cNvSpPr>
            <a:spLocks noGrp="1"/>
          </p:cNvSpPr>
          <p:nvPr>
            <p:ph type="dt" sz="half" idx="10"/>
          </p:nvPr>
        </p:nvSpPr>
        <p:spPr/>
        <p:txBody>
          <a:bodyPr/>
          <a:lstStyle>
            <a:lvl1pPr>
              <a:defRPr/>
            </a:lvl1pPr>
          </a:lstStyle>
          <a:p>
            <a:pPr>
              <a:defRPr/>
            </a:pPr>
            <a:fld id="{DDE57848-142A-4074-8B9E-1A98A2394119}" type="datetimeFigureOut">
              <a:rPr lang="nl-NL"/>
              <a:pPr>
                <a:defRPr/>
              </a:pPr>
              <a:t>25-1-2021</a:t>
            </a:fld>
            <a:endParaRPr lang="nl-NL"/>
          </a:p>
        </p:txBody>
      </p:sp>
      <p:sp>
        <p:nvSpPr>
          <p:cNvPr id="6" name="Footer Placeholder 4">
            <a:extLst>
              <a:ext uri="{FF2B5EF4-FFF2-40B4-BE49-F238E27FC236}">
                <a16:creationId xmlns:a16="http://schemas.microsoft.com/office/drawing/2014/main" id="{B8D961B5-3CAA-4618-9013-3B9641F43F34}"/>
              </a:ext>
            </a:extLst>
          </p:cNvPr>
          <p:cNvSpPr>
            <a:spLocks noGrp="1"/>
          </p:cNvSpPr>
          <p:nvPr>
            <p:ph type="ftr" sz="quarter" idx="11"/>
          </p:nvPr>
        </p:nvSpPr>
        <p:spPr/>
        <p:txBody>
          <a:bodyPr/>
          <a:lstStyle>
            <a:lvl1pPr>
              <a:defRPr/>
            </a:lvl1pPr>
          </a:lstStyle>
          <a:p>
            <a:pPr>
              <a:defRPr/>
            </a:pPr>
            <a:endParaRPr lang="nl-NL"/>
          </a:p>
        </p:txBody>
      </p:sp>
      <p:sp>
        <p:nvSpPr>
          <p:cNvPr id="7" name="Slide Number Placeholder 5">
            <a:extLst>
              <a:ext uri="{FF2B5EF4-FFF2-40B4-BE49-F238E27FC236}">
                <a16:creationId xmlns:a16="http://schemas.microsoft.com/office/drawing/2014/main" id="{27F65965-7AA3-4429-AF3E-E32B95639049}"/>
              </a:ext>
            </a:extLst>
          </p:cNvPr>
          <p:cNvSpPr>
            <a:spLocks noGrp="1"/>
          </p:cNvSpPr>
          <p:nvPr>
            <p:ph type="sldNum" sz="quarter" idx="12"/>
          </p:nvPr>
        </p:nvSpPr>
        <p:spPr/>
        <p:txBody>
          <a:bodyPr/>
          <a:lstStyle>
            <a:lvl1pPr>
              <a:defRPr/>
            </a:lvl1pPr>
          </a:lstStyle>
          <a:p>
            <a:pPr>
              <a:defRPr/>
            </a:pPr>
            <a:fld id="{5E9F3299-DCA1-4182-91FD-DFF82102B1D6}" type="slidenum">
              <a:rPr lang="nl-NL"/>
              <a:pPr>
                <a:defRPr/>
              </a:pPr>
              <a:t>‹#›</a:t>
            </a:fld>
            <a:endParaRPr lang="nl-NL"/>
          </a:p>
        </p:txBody>
      </p:sp>
    </p:spTree>
    <p:extLst>
      <p:ext uri="{BB962C8B-B14F-4D97-AF65-F5344CB8AC3E}">
        <p14:creationId xmlns:p14="http://schemas.microsoft.com/office/powerpoint/2010/main" val="32094352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73D6190-CB72-428D-9FEA-B96D319207E1}"/>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nl-NL"/>
              <a:t>Click to edit Master title style</a:t>
            </a:r>
            <a:endParaRPr lang="nl-NL" altLang="nl-NL"/>
          </a:p>
        </p:txBody>
      </p:sp>
      <p:sp>
        <p:nvSpPr>
          <p:cNvPr id="1027" name="Text Placeholder 2">
            <a:extLst>
              <a:ext uri="{FF2B5EF4-FFF2-40B4-BE49-F238E27FC236}">
                <a16:creationId xmlns:a16="http://schemas.microsoft.com/office/drawing/2014/main" id="{E8B7004E-F9D5-4B8B-8D55-9AD39E0751E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nl-NL"/>
              <a:t>Click to edit Master text styles</a:t>
            </a:r>
          </a:p>
          <a:p>
            <a:pPr lvl="1"/>
            <a:r>
              <a:rPr lang="en-US" altLang="nl-NL"/>
              <a:t>Second level</a:t>
            </a:r>
          </a:p>
          <a:p>
            <a:pPr lvl="2"/>
            <a:r>
              <a:rPr lang="en-US" altLang="nl-NL"/>
              <a:t>Third level</a:t>
            </a:r>
          </a:p>
          <a:p>
            <a:pPr lvl="3"/>
            <a:r>
              <a:rPr lang="en-US" altLang="nl-NL"/>
              <a:t>Fourth level</a:t>
            </a:r>
          </a:p>
          <a:p>
            <a:pPr lvl="4"/>
            <a:r>
              <a:rPr lang="en-US" altLang="nl-NL"/>
              <a:t>Fifth level</a:t>
            </a:r>
            <a:endParaRPr lang="nl-NL" altLang="nl-NL"/>
          </a:p>
        </p:txBody>
      </p:sp>
      <p:sp>
        <p:nvSpPr>
          <p:cNvPr id="4" name="Date Placeholder 3">
            <a:extLst>
              <a:ext uri="{FF2B5EF4-FFF2-40B4-BE49-F238E27FC236}">
                <a16:creationId xmlns:a16="http://schemas.microsoft.com/office/drawing/2014/main" id="{6621BA4B-B959-46A6-BDF0-4062D17D3D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schemeClr val="tx1">
                    <a:tint val="75000"/>
                  </a:schemeClr>
                </a:solidFill>
                <a:latin typeface="+mn-lt"/>
              </a:defRPr>
            </a:lvl1pPr>
          </a:lstStyle>
          <a:p>
            <a:pPr>
              <a:defRPr/>
            </a:pPr>
            <a:fld id="{A4EFCCED-4D43-4076-91AF-18087CB54BEA}" type="datetimeFigureOut">
              <a:rPr lang="nl-NL"/>
              <a:pPr>
                <a:defRPr/>
              </a:pPr>
              <a:t>25-1-2021</a:t>
            </a:fld>
            <a:endParaRPr lang="nl-NL"/>
          </a:p>
        </p:txBody>
      </p:sp>
      <p:sp>
        <p:nvSpPr>
          <p:cNvPr id="5" name="Footer Placeholder 4">
            <a:extLst>
              <a:ext uri="{FF2B5EF4-FFF2-40B4-BE49-F238E27FC236}">
                <a16:creationId xmlns:a16="http://schemas.microsoft.com/office/drawing/2014/main" id="{309D49F4-D87A-4928-9BC2-92281D1E52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nl-NL"/>
          </a:p>
        </p:txBody>
      </p:sp>
      <p:sp>
        <p:nvSpPr>
          <p:cNvPr id="6" name="Slide Number Placeholder 5">
            <a:extLst>
              <a:ext uri="{FF2B5EF4-FFF2-40B4-BE49-F238E27FC236}">
                <a16:creationId xmlns:a16="http://schemas.microsoft.com/office/drawing/2014/main" id="{E71B0B96-245A-4240-8B42-32C899F81F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smtClean="0">
                <a:solidFill>
                  <a:schemeClr val="tx1">
                    <a:tint val="75000"/>
                  </a:schemeClr>
                </a:solidFill>
                <a:latin typeface="+mn-lt"/>
              </a:defRPr>
            </a:lvl1pPr>
          </a:lstStyle>
          <a:p>
            <a:pPr>
              <a:defRPr/>
            </a:pPr>
            <a:fld id="{4B141B56-945A-4715-984A-137D89494C29}" type="slidenum">
              <a:rPr lang="nl-NL"/>
              <a:pPr>
                <a:defRPr/>
              </a:pPr>
              <a:t>‹#›</a:t>
            </a:fld>
            <a:endParaRPr lang="nl-NL"/>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4BB39289-A52F-4FE8-9138-14797315EF81}"/>
              </a:ext>
            </a:extLst>
          </p:cNvPr>
          <p:cNvSpPr>
            <a:spLocks noGrp="1" noChangeArrowheads="1"/>
          </p:cNvSpPr>
          <p:nvPr>
            <p:ph type="ctrTitle"/>
          </p:nvPr>
        </p:nvSpPr>
        <p:spPr/>
        <p:txBody>
          <a:bodyPr/>
          <a:lstStyle/>
          <a:p>
            <a:r>
              <a:rPr lang="en-NL" altLang="nl-NL"/>
              <a:t>Robotarm</a:t>
            </a:r>
            <a:endParaRPr lang="nl-NL" altLang="nl-NL"/>
          </a:p>
        </p:txBody>
      </p:sp>
      <p:sp>
        <p:nvSpPr>
          <p:cNvPr id="3" name="Subtitle 2">
            <a:extLst>
              <a:ext uri="{FF2B5EF4-FFF2-40B4-BE49-F238E27FC236}">
                <a16:creationId xmlns:a16="http://schemas.microsoft.com/office/drawing/2014/main" id="{7C862DED-69BB-4D03-A55D-D84F3669B136}"/>
              </a:ext>
            </a:extLst>
          </p:cNvPr>
          <p:cNvSpPr>
            <a:spLocks noGrp="1"/>
          </p:cNvSpPr>
          <p:nvPr>
            <p:ph type="subTitle" idx="1"/>
          </p:nvPr>
        </p:nvSpPr>
        <p:spPr/>
        <p:txBody>
          <a:bodyPr rtlCol="0">
            <a:normAutofit lnSpcReduction="10000"/>
          </a:bodyPr>
          <a:lstStyle/>
          <a:p>
            <a:pPr algn="l" fontAlgn="auto">
              <a:spcAft>
                <a:spcPts val="0"/>
              </a:spcAft>
              <a:defRPr/>
            </a:pPr>
            <a:r>
              <a:rPr lang="nl-NL" dirty="0"/>
              <a:t>S</a:t>
            </a:r>
            <a:r>
              <a:rPr lang="en-NL" dirty="0" err="1"/>
              <a:t>tagair</a:t>
            </a:r>
            <a:r>
              <a:rPr lang="en-NL" dirty="0"/>
              <a:t>: 		Herman Heringa	0977832</a:t>
            </a:r>
          </a:p>
          <a:p>
            <a:pPr algn="l" fontAlgn="auto">
              <a:spcAft>
                <a:spcPts val="0"/>
              </a:spcAft>
              <a:defRPr/>
            </a:pPr>
            <a:r>
              <a:rPr lang="en-NL" dirty="0" err="1"/>
              <a:t>Begeleiders</a:t>
            </a:r>
            <a:r>
              <a:rPr lang="en-NL" dirty="0"/>
              <a:t>: 		Bas Klein</a:t>
            </a:r>
          </a:p>
          <a:p>
            <a:pPr algn="l" fontAlgn="auto">
              <a:spcAft>
                <a:spcPts val="0"/>
              </a:spcAft>
              <a:defRPr/>
            </a:pPr>
            <a:r>
              <a:rPr lang="en-NL" dirty="0"/>
              <a:t>			Thijs de Ruiter</a:t>
            </a:r>
          </a:p>
          <a:p>
            <a:pPr algn="l" fontAlgn="auto">
              <a:spcAft>
                <a:spcPts val="0"/>
              </a:spcAft>
              <a:defRPr/>
            </a:pPr>
            <a:r>
              <a:rPr lang="en-NL" dirty="0"/>
              <a:t>			</a:t>
            </a:r>
            <a:r>
              <a:rPr lang="en-NL" dirty="0" err="1"/>
              <a:t>Jaques</a:t>
            </a:r>
            <a:r>
              <a:rPr lang="en-NL" dirty="0"/>
              <a:t> de </a:t>
            </a:r>
            <a:r>
              <a:rPr lang="en-NL" dirty="0" err="1"/>
              <a:t>Hooge</a:t>
            </a:r>
            <a:endParaRPr lang="nl-NL"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9ACDA733-624A-4231-853D-F30030CC8920}"/>
              </a:ext>
            </a:extLst>
          </p:cNvPr>
          <p:cNvSpPr>
            <a:spLocks noGrp="1" noChangeArrowheads="1"/>
          </p:cNvSpPr>
          <p:nvPr>
            <p:ph type="title"/>
          </p:nvPr>
        </p:nvSpPr>
        <p:spPr>
          <a:xfrm>
            <a:off x="411163" y="992188"/>
            <a:ext cx="4503737" cy="1087437"/>
          </a:xfrm>
        </p:spPr>
        <p:txBody>
          <a:bodyPr anchor="b"/>
          <a:lstStyle/>
          <a:p>
            <a:r>
              <a:rPr lang="en-NL" altLang="nl-NL" sz="3400"/>
              <a:t>Robotarm</a:t>
            </a:r>
            <a:endParaRPr lang="nl-NL" altLang="nl-NL" sz="3400"/>
          </a:p>
        </p:txBody>
      </p:sp>
      <p:sp>
        <p:nvSpPr>
          <p:cNvPr id="20483" name="Content Placeholder 2">
            <a:extLst>
              <a:ext uri="{FF2B5EF4-FFF2-40B4-BE49-F238E27FC236}">
                <a16:creationId xmlns:a16="http://schemas.microsoft.com/office/drawing/2014/main" id="{37A12028-E7B6-459D-9636-C56075344FEC}"/>
              </a:ext>
            </a:extLst>
          </p:cNvPr>
          <p:cNvSpPr>
            <a:spLocks noGrp="1" noChangeArrowheads="1"/>
          </p:cNvSpPr>
          <p:nvPr>
            <p:ph idx="1"/>
          </p:nvPr>
        </p:nvSpPr>
        <p:spPr>
          <a:xfrm>
            <a:off x="411163" y="2684463"/>
            <a:ext cx="4503737" cy="3492500"/>
          </a:xfrm>
        </p:spPr>
        <p:txBody>
          <a:bodyPr/>
          <a:lstStyle/>
          <a:p>
            <a:r>
              <a:rPr lang="nl-NL" altLang="nl-NL" sz="1800"/>
              <a:t>O</a:t>
            </a:r>
            <a:r>
              <a:rPr lang="en-NL" altLang="nl-NL" sz="1800"/>
              <a:t>wi-535</a:t>
            </a:r>
          </a:p>
          <a:p>
            <a:r>
              <a:rPr lang="en-NL" altLang="nl-NL" sz="1800"/>
              <a:t>5 motoren</a:t>
            </a:r>
          </a:p>
          <a:p>
            <a:r>
              <a:rPr lang="nl-NL" altLang="nl-NL" sz="1800" b="1"/>
              <a:t>A</a:t>
            </a:r>
            <a:r>
              <a:rPr lang="en-NL" altLang="nl-NL" sz="1800" b="1"/>
              <a:t>ansluiten op Raspberry Pi</a:t>
            </a:r>
          </a:p>
          <a:p>
            <a:pPr lvl="1"/>
            <a:r>
              <a:rPr lang="en-NL" altLang="nl-NL" sz="1800"/>
              <a:t>USB module</a:t>
            </a:r>
          </a:p>
          <a:p>
            <a:pPr lvl="1"/>
            <a:r>
              <a:rPr lang="en-NL" altLang="nl-NL" sz="1800" b="1"/>
              <a:t>H-Bruggen</a:t>
            </a:r>
            <a:endParaRPr lang="nl-NL" altLang="nl-NL" sz="1800" b="1"/>
          </a:p>
        </p:txBody>
      </p:sp>
      <p:pic>
        <p:nvPicPr>
          <p:cNvPr id="20484" name="Picture 6" descr="A picture containing indoor, table, computer, computer&#10;&#10;Description automatically generated">
            <a:extLst>
              <a:ext uri="{FF2B5EF4-FFF2-40B4-BE49-F238E27FC236}">
                <a16:creationId xmlns:a16="http://schemas.microsoft.com/office/drawing/2014/main" id="{C082428B-821B-4904-82C4-153F207BF4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1523"/>
          <a:stretch>
            <a:fillRect/>
          </a:stretch>
        </p:blipFill>
        <p:spPr bwMode="auto">
          <a:xfrm>
            <a:off x="5035550" y="1063625"/>
            <a:ext cx="6858000" cy="4506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descr="&quot;&quot;">
            <a:extLst>
              <a:ext uri="{FF2B5EF4-FFF2-40B4-BE49-F238E27FC236}">
                <a16:creationId xmlns:a16="http://schemas.microsoft.com/office/drawing/2014/main" id="{D4C75236-551F-40A6-A005-27F4C64796EB}"/>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531" name="Title 1">
            <a:extLst>
              <a:ext uri="{FF2B5EF4-FFF2-40B4-BE49-F238E27FC236}">
                <a16:creationId xmlns:a16="http://schemas.microsoft.com/office/drawing/2014/main" id="{16B80FA2-5054-4EB4-B080-5B501BFDD293}"/>
              </a:ext>
            </a:extLst>
          </p:cNvPr>
          <p:cNvSpPr>
            <a:spLocks noGrp="1" noChangeArrowheads="1"/>
          </p:cNvSpPr>
          <p:nvPr>
            <p:ph type="title"/>
          </p:nvPr>
        </p:nvSpPr>
        <p:spPr>
          <a:xfrm>
            <a:off x="411163" y="987425"/>
            <a:ext cx="4486275" cy="1089025"/>
          </a:xfrm>
        </p:spPr>
        <p:txBody>
          <a:bodyPr anchor="b"/>
          <a:lstStyle/>
          <a:p>
            <a:r>
              <a:rPr lang="en-NL" altLang="nl-NL" sz="3400"/>
              <a:t>Robotarm</a:t>
            </a:r>
            <a:endParaRPr lang="nl-NL" altLang="nl-NL" sz="3400"/>
          </a:p>
        </p:txBody>
      </p:sp>
      <p:sp>
        <p:nvSpPr>
          <p:cNvPr id="73" name="Rectangle 72" descr="&quot;&quot;">
            <a:extLst>
              <a:ext uri="{FF2B5EF4-FFF2-40B4-BE49-F238E27FC236}">
                <a16:creationId xmlns:a16="http://schemas.microsoft.com/office/drawing/2014/main" id="{262B882C-03FA-4A26-8B2C-FBCB3FB904F5}"/>
              </a:ext>
            </a:extLst>
          </p:cNvPr>
          <p:cNvSpPr>
            <a:spLocks noGrp="1" noRot="1" noChangeAspect="1" noMove="1" noResize="1" noEditPoints="1" noAdjustHandles="1" noChangeArrowheads="1" noChangeShapeType="1" noTextEdit="1"/>
          </p:cNvSpPr>
          <p:nvPr/>
        </p:nvSpPr>
        <p:spPr>
          <a:xfrm rot="5400000">
            <a:off x="649288" y="387350"/>
            <a:ext cx="73025" cy="5492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endParaRPr>
          </a:p>
        </p:txBody>
      </p:sp>
      <p:sp>
        <p:nvSpPr>
          <p:cNvPr id="75" name="Rectangle 74" descr="&quot;&quot;">
            <a:extLst>
              <a:ext uri="{FF2B5EF4-FFF2-40B4-BE49-F238E27FC236}">
                <a16:creationId xmlns:a16="http://schemas.microsoft.com/office/drawing/2014/main" id="{7A7F81F3-3865-44DC-911A-094B934AC7B7}"/>
              </a:ext>
            </a:extLst>
          </p:cNvPr>
          <p:cNvSpPr>
            <a:spLocks noGrp="1" noRot="1" noChangeAspect="1" noMove="1" noResize="1" noEditPoints="1" noAdjustHandles="1" noChangeArrowheads="1" noChangeShapeType="1" noTextEdit="1"/>
          </p:cNvSpPr>
          <p:nvPr/>
        </p:nvSpPr>
        <p:spPr>
          <a:xfrm>
            <a:off x="411163" y="2286000"/>
            <a:ext cx="4389437" cy="19050"/>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endParaRPr>
          </a:p>
        </p:txBody>
      </p:sp>
      <p:sp>
        <p:nvSpPr>
          <p:cNvPr id="22534" name="Content Placeholder 2">
            <a:extLst>
              <a:ext uri="{FF2B5EF4-FFF2-40B4-BE49-F238E27FC236}">
                <a16:creationId xmlns:a16="http://schemas.microsoft.com/office/drawing/2014/main" id="{E3D0391A-849A-4960-932A-19B46E42E187}"/>
              </a:ext>
            </a:extLst>
          </p:cNvPr>
          <p:cNvSpPr>
            <a:spLocks noGrp="1" noChangeArrowheads="1"/>
          </p:cNvSpPr>
          <p:nvPr>
            <p:ph idx="1"/>
          </p:nvPr>
        </p:nvSpPr>
        <p:spPr>
          <a:xfrm>
            <a:off x="411163" y="2687638"/>
            <a:ext cx="4498975" cy="3584575"/>
          </a:xfrm>
        </p:spPr>
        <p:txBody>
          <a:bodyPr/>
          <a:lstStyle/>
          <a:p>
            <a:r>
              <a:rPr lang="nl-NL" altLang="nl-NL" sz="1800"/>
              <a:t>O</a:t>
            </a:r>
            <a:r>
              <a:rPr lang="en-NL" altLang="nl-NL" sz="1800"/>
              <a:t>wi-535</a:t>
            </a:r>
          </a:p>
          <a:p>
            <a:r>
              <a:rPr lang="en-NL" altLang="nl-NL" sz="1800"/>
              <a:t>5 motoren</a:t>
            </a:r>
          </a:p>
          <a:p>
            <a:r>
              <a:rPr lang="nl-NL" altLang="nl-NL" sz="1800" b="1"/>
              <a:t>A</a:t>
            </a:r>
            <a:r>
              <a:rPr lang="en-NL" altLang="nl-NL" sz="1800" b="1"/>
              <a:t>ansluiten op Raspberry Pi</a:t>
            </a:r>
          </a:p>
          <a:p>
            <a:pPr lvl="1"/>
            <a:r>
              <a:rPr lang="en-NL" altLang="nl-NL" sz="1800"/>
              <a:t>USB module</a:t>
            </a:r>
          </a:p>
          <a:p>
            <a:pPr lvl="1"/>
            <a:r>
              <a:rPr lang="en-NL" altLang="nl-NL" sz="1800" b="1"/>
              <a:t>H-Bruggen</a:t>
            </a:r>
            <a:endParaRPr lang="nl-NL" altLang="nl-NL" sz="1800" b="1"/>
          </a:p>
        </p:txBody>
      </p:sp>
      <p:pic>
        <p:nvPicPr>
          <p:cNvPr id="9218" name="Picture 2">
            <a:extLst>
              <a:ext uri="{FF2B5EF4-FFF2-40B4-BE49-F238E27FC236}">
                <a16:creationId xmlns:a16="http://schemas.microsoft.com/office/drawing/2014/main" id="{A2905C63-0DFB-4956-BF57-98B899A53238}"/>
              </a:ext>
            </a:extLst>
          </p:cNvPr>
          <p:cNvPicPr>
            <a:picLocks noChangeAspect="1" noChangeArrowheads="1"/>
          </p:cNvPicPr>
          <p:nvPr/>
        </p:nvPicPr>
        <p:blipFill rotWithShape="1">
          <a:blip r:embed="rId3"/>
          <a:srcRect l="21924" r="26255"/>
          <a:stretch/>
        </p:blipFill>
        <p:spPr bwMode="auto">
          <a:xfrm>
            <a:off x="5874109" y="10"/>
            <a:ext cx="6317891"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noFill/>
          <a:effectLst>
            <a:outerShdw blurRad="50800" dist="38100" dir="10800000" algn="r" rotWithShape="0">
              <a:schemeClr val="bg1">
                <a:lumMod val="85000"/>
                <a:alpha val="30000"/>
              </a:scheme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56D48B9A-02EC-4596-85B1-6960B54D2877}"/>
              </a:ext>
            </a:extLst>
          </p:cNvPr>
          <p:cNvSpPr>
            <a:spLocks noGrp="1" noChangeArrowheads="1"/>
          </p:cNvSpPr>
          <p:nvPr>
            <p:ph type="title"/>
          </p:nvPr>
        </p:nvSpPr>
        <p:spPr>
          <a:xfrm>
            <a:off x="411163" y="992188"/>
            <a:ext cx="4503737" cy="1087437"/>
          </a:xfrm>
        </p:spPr>
        <p:txBody>
          <a:bodyPr anchor="b"/>
          <a:lstStyle/>
          <a:p>
            <a:r>
              <a:rPr lang="en-NL" altLang="nl-NL" sz="3400"/>
              <a:t>Interfaces</a:t>
            </a:r>
            <a:endParaRPr lang="nl-NL" altLang="nl-NL" sz="3400"/>
          </a:p>
        </p:txBody>
      </p:sp>
      <p:sp>
        <p:nvSpPr>
          <p:cNvPr id="24579" name="Content Placeholder 2">
            <a:extLst>
              <a:ext uri="{FF2B5EF4-FFF2-40B4-BE49-F238E27FC236}">
                <a16:creationId xmlns:a16="http://schemas.microsoft.com/office/drawing/2014/main" id="{CBB7B614-60BE-479A-A3DD-110E50EEA5F5}"/>
              </a:ext>
            </a:extLst>
          </p:cNvPr>
          <p:cNvSpPr>
            <a:spLocks noGrp="1" noChangeArrowheads="1"/>
          </p:cNvSpPr>
          <p:nvPr>
            <p:ph idx="1"/>
          </p:nvPr>
        </p:nvSpPr>
        <p:spPr>
          <a:xfrm>
            <a:off x="411163" y="2684463"/>
            <a:ext cx="4503737" cy="3492500"/>
          </a:xfrm>
        </p:spPr>
        <p:txBody>
          <a:bodyPr/>
          <a:lstStyle/>
          <a:p>
            <a:r>
              <a:rPr lang="en-NL" altLang="nl-NL" sz="1800"/>
              <a:t>*Startmenu</a:t>
            </a:r>
          </a:p>
          <a:p>
            <a:r>
              <a:rPr lang="en-NL" altLang="nl-NL" sz="1800"/>
              <a:t>*Setupinterface</a:t>
            </a:r>
          </a:p>
          <a:p>
            <a:r>
              <a:rPr lang="nl-NL" altLang="nl-NL" sz="1800"/>
              <a:t>B</a:t>
            </a:r>
            <a:r>
              <a:rPr lang="en-NL" altLang="nl-NL" sz="1800"/>
              <a:t>esturingsinterface</a:t>
            </a:r>
          </a:p>
          <a:p>
            <a:r>
              <a:rPr lang="en-NL" altLang="nl-NL" sz="1800"/>
              <a:t>programmeerinterface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2DF38A7F-86DD-4532-A9E1-E0FAEFFFE0C3}"/>
              </a:ext>
            </a:extLst>
          </p:cNvPr>
          <p:cNvSpPr>
            <a:spLocks noGrp="1" noChangeArrowheads="1"/>
          </p:cNvSpPr>
          <p:nvPr>
            <p:ph type="title"/>
          </p:nvPr>
        </p:nvSpPr>
        <p:spPr>
          <a:xfrm>
            <a:off x="411163" y="992188"/>
            <a:ext cx="4503737" cy="1087437"/>
          </a:xfrm>
        </p:spPr>
        <p:txBody>
          <a:bodyPr anchor="b"/>
          <a:lstStyle/>
          <a:p>
            <a:r>
              <a:rPr lang="en-NL" altLang="nl-NL" sz="3400"/>
              <a:t>Startmenu</a:t>
            </a:r>
            <a:endParaRPr lang="nl-NL" altLang="nl-NL" sz="3400"/>
          </a:p>
        </p:txBody>
      </p:sp>
      <p:sp>
        <p:nvSpPr>
          <p:cNvPr id="26627" name="Content Placeholder 2">
            <a:extLst>
              <a:ext uri="{FF2B5EF4-FFF2-40B4-BE49-F238E27FC236}">
                <a16:creationId xmlns:a16="http://schemas.microsoft.com/office/drawing/2014/main" id="{F84FFD8D-330D-4452-8E30-10B941BF50FD}"/>
              </a:ext>
            </a:extLst>
          </p:cNvPr>
          <p:cNvSpPr>
            <a:spLocks noGrp="1" noChangeArrowheads="1"/>
          </p:cNvSpPr>
          <p:nvPr>
            <p:ph idx="1"/>
          </p:nvPr>
        </p:nvSpPr>
        <p:spPr>
          <a:xfrm>
            <a:off x="411163" y="2684463"/>
            <a:ext cx="4503737" cy="3492500"/>
          </a:xfrm>
        </p:spPr>
        <p:txBody>
          <a:bodyPr/>
          <a:lstStyle/>
          <a:p>
            <a:r>
              <a:rPr lang="en-NL" altLang="nl-NL" sz="1800"/>
              <a:t>Kiest sub-programma om te starten</a:t>
            </a:r>
          </a:p>
          <a:p>
            <a:r>
              <a:rPr lang="nl-NL" altLang="nl-NL" sz="1800"/>
              <a:t>H</a:t>
            </a:r>
            <a:r>
              <a:rPr lang="en-NL" altLang="nl-NL" sz="1800"/>
              <a:t>oudt “progress” bij (spelelement)</a:t>
            </a:r>
          </a:p>
        </p:txBody>
      </p:sp>
      <p:pic>
        <p:nvPicPr>
          <p:cNvPr id="26628" name="Picture 6">
            <a:extLst>
              <a:ext uri="{FF2B5EF4-FFF2-40B4-BE49-F238E27FC236}">
                <a16:creationId xmlns:a16="http://schemas.microsoft.com/office/drawing/2014/main" id="{77C6D074-6FBD-4599-80A7-52118FDD58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8550" y="3810000"/>
            <a:ext cx="5248275" cy="81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29" name="Picture 8">
            <a:extLst>
              <a:ext uri="{FF2B5EF4-FFF2-40B4-BE49-F238E27FC236}">
                <a16:creationId xmlns:a16="http://schemas.microsoft.com/office/drawing/2014/main" id="{C9627ECB-B44A-44E5-92C5-DE6144A4F8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8550" y="2684463"/>
            <a:ext cx="5257800" cy="81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EA6691BA-0F27-451C-ACBD-AC5F9C96D1C9}"/>
              </a:ext>
            </a:extLst>
          </p:cNvPr>
          <p:cNvSpPr>
            <a:spLocks noGrp="1" noChangeArrowheads="1"/>
          </p:cNvSpPr>
          <p:nvPr>
            <p:ph type="title"/>
          </p:nvPr>
        </p:nvSpPr>
        <p:spPr>
          <a:xfrm>
            <a:off x="411163" y="992188"/>
            <a:ext cx="4503737" cy="1087437"/>
          </a:xfrm>
        </p:spPr>
        <p:txBody>
          <a:bodyPr anchor="b"/>
          <a:lstStyle/>
          <a:p>
            <a:r>
              <a:rPr lang="en-NL" altLang="nl-NL" sz="3400"/>
              <a:t>Setupinterface</a:t>
            </a:r>
            <a:endParaRPr lang="nl-NL" altLang="nl-NL" sz="3400"/>
          </a:p>
        </p:txBody>
      </p:sp>
      <p:sp>
        <p:nvSpPr>
          <p:cNvPr id="28675" name="Content Placeholder 2">
            <a:extLst>
              <a:ext uri="{FF2B5EF4-FFF2-40B4-BE49-F238E27FC236}">
                <a16:creationId xmlns:a16="http://schemas.microsoft.com/office/drawing/2014/main" id="{518B944A-7433-4398-96F3-7DB1870C1039}"/>
              </a:ext>
            </a:extLst>
          </p:cNvPr>
          <p:cNvSpPr>
            <a:spLocks noGrp="1" noChangeArrowheads="1"/>
          </p:cNvSpPr>
          <p:nvPr>
            <p:ph idx="1"/>
          </p:nvPr>
        </p:nvSpPr>
        <p:spPr>
          <a:xfrm>
            <a:off x="411163" y="2684463"/>
            <a:ext cx="4503737" cy="3492500"/>
          </a:xfrm>
        </p:spPr>
        <p:txBody>
          <a:bodyPr/>
          <a:lstStyle/>
          <a:p>
            <a:r>
              <a:rPr lang="en-NL" altLang="nl-NL" sz="1800" b="1"/>
              <a:t>Taal</a:t>
            </a:r>
          </a:p>
          <a:p>
            <a:r>
              <a:rPr lang="en-NL" altLang="nl-NL" sz="1800"/>
              <a:t>Selectie van modules</a:t>
            </a:r>
          </a:p>
          <a:p>
            <a:r>
              <a:rPr lang="nl-NL" altLang="nl-NL" sz="1800"/>
              <a:t>I</a:t>
            </a:r>
            <a:r>
              <a:rPr lang="en-NL" altLang="nl-NL" sz="1800"/>
              <a:t>nstellen aangesloten pins</a:t>
            </a:r>
          </a:p>
        </p:txBody>
      </p:sp>
      <p:pic>
        <p:nvPicPr>
          <p:cNvPr id="28676" name="Picture 2">
            <a:extLst>
              <a:ext uri="{FF2B5EF4-FFF2-40B4-BE49-F238E27FC236}">
                <a16:creationId xmlns:a16="http://schemas.microsoft.com/office/drawing/2014/main" id="{41D5F0F8-A065-4E0A-820A-4F0C779A29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9450" y="2571750"/>
            <a:ext cx="3324225"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Title 1">
            <a:extLst>
              <a:ext uri="{FF2B5EF4-FFF2-40B4-BE49-F238E27FC236}">
                <a16:creationId xmlns:a16="http://schemas.microsoft.com/office/drawing/2014/main" id="{DB8C01D4-CFDD-47BE-B4C9-D355CE8FABCA}"/>
              </a:ext>
            </a:extLst>
          </p:cNvPr>
          <p:cNvSpPr>
            <a:spLocks noGrp="1" noChangeArrowheads="1"/>
          </p:cNvSpPr>
          <p:nvPr>
            <p:ph type="title"/>
          </p:nvPr>
        </p:nvSpPr>
        <p:spPr>
          <a:xfrm>
            <a:off x="411163" y="992188"/>
            <a:ext cx="4503737" cy="1087437"/>
          </a:xfrm>
        </p:spPr>
        <p:txBody>
          <a:bodyPr anchor="b"/>
          <a:lstStyle/>
          <a:p>
            <a:r>
              <a:rPr lang="en-NL" altLang="nl-NL" sz="3400"/>
              <a:t>Setupinterface</a:t>
            </a:r>
            <a:endParaRPr lang="nl-NL" altLang="nl-NL" sz="3400"/>
          </a:p>
        </p:txBody>
      </p:sp>
      <p:sp>
        <p:nvSpPr>
          <p:cNvPr id="30723" name="Content Placeholder 2">
            <a:extLst>
              <a:ext uri="{FF2B5EF4-FFF2-40B4-BE49-F238E27FC236}">
                <a16:creationId xmlns:a16="http://schemas.microsoft.com/office/drawing/2014/main" id="{C8E82B08-8339-43B4-BAE9-530ACFC84570}"/>
              </a:ext>
            </a:extLst>
          </p:cNvPr>
          <p:cNvSpPr>
            <a:spLocks noGrp="1" noChangeArrowheads="1"/>
          </p:cNvSpPr>
          <p:nvPr>
            <p:ph idx="1"/>
          </p:nvPr>
        </p:nvSpPr>
        <p:spPr>
          <a:xfrm>
            <a:off x="411163" y="2684463"/>
            <a:ext cx="4503737" cy="3492500"/>
          </a:xfrm>
        </p:spPr>
        <p:txBody>
          <a:bodyPr/>
          <a:lstStyle/>
          <a:p>
            <a:r>
              <a:rPr lang="en-NL" altLang="nl-NL" sz="1800"/>
              <a:t>Taal</a:t>
            </a:r>
          </a:p>
          <a:p>
            <a:r>
              <a:rPr lang="en-NL" altLang="nl-NL" sz="1800" b="1"/>
              <a:t>Selectie van modules</a:t>
            </a:r>
          </a:p>
          <a:p>
            <a:r>
              <a:rPr lang="nl-NL" altLang="nl-NL" sz="1800"/>
              <a:t>I</a:t>
            </a:r>
            <a:r>
              <a:rPr lang="en-NL" altLang="nl-NL" sz="1800"/>
              <a:t>nstellen aangesloten pins</a:t>
            </a:r>
          </a:p>
        </p:txBody>
      </p:sp>
      <p:pic>
        <p:nvPicPr>
          <p:cNvPr id="30724" name="Picture 2">
            <a:extLst>
              <a:ext uri="{FF2B5EF4-FFF2-40B4-BE49-F238E27FC236}">
                <a16:creationId xmlns:a16="http://schemas.microsoft.com/office/drawing/2014/main" id="{70EAF648-5FB0-403D-B400-29F0CC5FB3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32800" y="2735263"/>
            <a:ext cx="1857375" cy="128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53644928-3620-439A-929D-18595DAE4BAB}"/>
              </a:ext>
            </a:extLst>
          </p:cNvPr>
          <p:cNvSpPr>
            <a:spLocks noGrp="1" noChangeArrowheads="1"/>
          </p:cNvSpPr>
          <p:nvPr>
            <p:ph type="title"/>
          </p:nvPr>
        </p:nvSpPr>
        <p:spPr>
          <a:xfrm>
            <a:off x="411163" y="992188"/>
            <a:ext cx="4503737" cy="1087437"/>
          </a:xfrm>
        </p:spPr>
        <p:txBody>
          <a:bodyPr anchor="b"/>
          <a:lstStyle/>
          <a:p>
            <a:r>
              <a:rPr lang="en-NL" altLang="nl-NL" sz="3400"/>
              <a:t>Setupinterface</a:t>
            </a:r>
            <a:endParaRPr lang="nl-NL" altLang="nl-NL" sz="3400"/>
          </a:p>
        </p:txBody>
      </p:sp>
      <p:sp>
        <p:nvSpPr>
          <p:cNvPr id="32771" name="Content Placeholder 2">
            <a:extLst>
              <a:ext uri="{FF2B5EF4-FFF2-40B4-BE49-F238E27FC236}">
                <a16:creationId xmlns:a16="http://schemas.microsoft.com/office/drawing/2014/main" id="{D58C395B-5B0F-4FD9-97F2-3EEA721365BE}"/>
              </a:ext>
            </a:extLst>
          </p:cNvPr>
          <p:cNvSpPr>
            <a:spLocks noGrp="1" noChangeArrowheads="1"/>
          </p:cNvSpPr>
          <p:nvPr>
            <p:ph idx="1"/>
          </p:nvPr>
        </p:nvSpPr>
        <p:spPr>
          <a:xfrm>
            <a:off x="411163" y="2684463"/>
            <a:ext cx="4503737" cy="3492500"/>
          </a:xfrm>
        </p:spPr>
        <p:txBody>
          <a:bodyPr/>
          <a:lstStyle/>
          <a:p>
            <a:r>
              <a:rPr lang="en-NL" altLang="nl-NL" sz="1800"/>
              <a:t>Taal</a:t>
            </a:r>
          </a:p>
          <a:p>
            <a:r>
              <a:rPr lang="en-NL" altLang="nl-NL" sz="1800"/>
              <a:t>Selectie van modules</a:t>
            </a:r>
          </a:p>
          <a:p>
            <a:r>
              <a:rPr lang="nl-NL" altLang="nl-NL" sz="1800" b="1"/>
              <a:t>I</a:t>
            </a:r>
            <a:r>
              <a:rPr lang="en-NL" altLang="nl-NL" sz="1800" b="1"/>
              <a:t>nstellen aangesloten pins</a:t>
            </a:r>
          </a:p>
        </p:txBody>
      </p:sp>
      <p:pic>
        <p:nvPicPr>
          <p:cNvPr id="32772" name="Picture 2">
            <a:extLst>
              <a:ext uri="{FF2B5EF4-FFF2-40B4-BE49-F238E27FC236}">
                <a16:creationId xmlns:a16="http://schemas.microsoft.com/office/drawing/2014/main" id="{B6658693-F359-4A24-9B2E-15AFDEB4D2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1688" y="2271713"/>
            <a:ext cx="5486400" cy="2200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398A9B05-AFA6-494D-9F6B-A5B3605406AD}"/>
              </a:ext>
            </a:extLst>
          </p:cNvPr>
          <p:cNvSpPr>
            <a:spLocks noGrp="1" noChangeArrowheads="1"/>
          </p:cNvSpPr>
          <p:nvPr>
            <p:ph type="title"/>
          </p:nvPr>
        </p:nvSpPr>
        <p:spPr>
          <a:xfrm>
            <a:off x="411163" y="992188"/>
            <a:ext cx="4503737" cy="1087437"/>
          </a:xfrm>
        </p:spPr>
        <p:txBody>
          <a:bodyPr anchor="b"/>
          <a:lstStyle/>
          <a:p>
            <a:r>
              <a:rPr lang="en-NL" altLang="nl-NL" sz="3400"/>
              <a:t>Besturingsinterface</a:t>
            </a:r>
            <a:endParaRPr lang="nl-NL" altLang="nl-NL" sz="3400"/>
          </a:p>
        </p:txBody>
      </p:sp>
      <p:sp>
        <p:nvSpPr>
          <p:cNvPr id="34819" name="Content Placeholder 2">
            <a:extLst>
              <a:ext uri="{FF2B5EF4-FFF2-40B4-BE49-F238E27FC236}">
                <a16:creationId xmlns:a16="http://schemas.microsoft.com/office/drawing/2014/main" id="{A24138BF-8451-450A-808B-D274EE3384E4}"/>
              </a:ext>
            </a:extLst>
          </p:cNvPr>
          <p:cNvSpPr>
            <a:spLocks noGrp="1" noChangeArrowheads="1"/>
          </p:cNvSpPr>
          <p:nvPr>
            <p:ph idx="1"/>
          </p:nvPr>
        </p:nvSpPr>
        <p:spPr>
          <a:xfrm>
            <a:off x="411163" y="2684463"/>
            <a:ext cx="4503737" cy="3492500"/>
          </a:xfrm>
        </p:spPr>
        <p:txBody>
          <a:bodyPr/>
          <a:lstStyle/>
          <a:p>
            <a:r>
              <a:rPr lang="nl-NL" altLang="nl-NL" sz="1800" b="1"/>
              <a:t>A</a:t>
            </a:r>
            <a:r>
              <a:rPr lang="en-NL" altLang="nl-NL" sz="1800" b="1"/>
              <a:t>anpasbare besturing</a:t>
            </a:r>
          </a:p>
          <a:p>
            <a:r>
              <a:rPr lang="en-NL" altLang="nl-NL" sz="1800"/>
              <a:t>Draait op Pi of *pc</a:t>
            </a:r>
          </a:p>
          <a:p>
            <a:pPr lvl="1"/>
            <a:r>
              <a:rPr lang="en-NL" altLang="nl-NL" sz="1400"/>
              <a:t>*</a:t>
            </a:r>
            <a:r>
              <a:rPr lang="nl-NL" altLang="nl-NL" sz="1400"/>
              <a:t>S</a:t>
            </a:r>
            <a:r>
              <a:rPr lang="en-NL" altLang="nl-NL" sz="1400"/>
              <a:t>imulatiecode op pc</a:t>
            </a:r>
          </a:p>
          <a:p>
            <a:pPr lvl="1"/>
            <a:r>
              <a:rPr lang="en-NL" altLang="nl-NL" sz="1400"/>
              <a:t>Stuurt direct de arm aan op pi</a:t>
            </a:r>
          </a:p>
          <a:p>
            <a:r>
              <a:rPr lang="en-NL" altLang="nl-NL" sz="1800"/>
              <a:t>*Advanced mode</a:t>
            </a:r>
          </a:p>
          <a:p>
            <a:pPr lvl="1"/>
            <a:r>
              <a:rPr lang="nl-NL" altLang="nl-NL" sz="1400"/>
              <a:t>T</a:t>
            </a:r>
            <a:r>
              <a:rPr lang="en-NL" altLang="nl-NL" sz="1400"/>
              <a:t>imer</a:t>
            </a:r>
          </a:p>
          <a:p>
            <a:pPr lvl="1"/>
            <a:r>
              <a:rPr lang="nl-NL" altLang="nl-NL" sz="1400"/>
              <a:t>K</a:t>
            </a:r>
            <a:r>
              <a:rPr lang="en-NL" altLang="nl-NL" sz="1400"/>
              <a:t>racht (PWM)</a:t>
            </a:r>
          </a:p>
        </p:txBody>
      </p:sp>
      <p:pic>
        <p:nvPicPr>
          <p:cNvPr id="34820" name="Picture 4">
            <a:extLst>
              <a:ext uri="{FF2B5EF4-FFF2-40B4-BE49-F238E27FC236}">
                <a16:creationId xmlns:a16="http://schemas.microsoft.com/office/drawing/2014/main" id="{871887DF-B2BB-4C8A-B9D4-DD92DAF806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4975" y="1924050"/>
            <a:ext cx="1981200" cy="300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21" name="Picture 6">
            <a:extLst>
              <a:ext uri="{FF2B5EF4-FFF2-40B4-BE49-F238E27FC236}">
                <a16:creationId xmlns:a16="http://schemas.microsoft.com/office/drawing/2014/main" id="{A0B175F6-6F64-4471-B296-525D06F4D8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29713" y="1924050"/>
            <a:ext cx="1981200" cy="301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60DBB094-E14C-4635-B64A-6B0607146E86}"/>
              </a:ext>
            </a:extLst>
          </p:cNvPr>
          <p:cNvSpPr>
            <a:spLocks noGrp="1" noChangeArrowheads="1"/>
          </p:cNvSpPr>
          <p:nvPr>
            <p:ph type="title"/>
          </p:nvPr>
        </p:nvSpPr>
        <p:spPr>
          <a:xfrm>
            <a:off x="411163" y="992188"/>
            <a:ext cx="4503737" cy="1087437"/>
          </a:xfrm>
        </p:spPr>
        <p:txBody>
          <a:bodyPr anchor="b"/>
          <a:lstStyle/>
          <a:p>
            <a:r>
              <a:rPr lang="en-NL" altLang="nl-NL" sz="3400"/>
              <a:t>Besturingsinterface</a:t>
            </a:r>
            <a:endParaRPr lang="nl-NL" altLang="nl-NL" sz="3400"/>
          </a:p>
        </p:txBody>
      </p:sp>
      <p:sp>
        <p:nvSpPr>
          <p:cNvPr id="36867" name="Content Placeholder 2">
            <a:extLst>
              <a:ext uri="{FF2B5EF4-FFF2-40B4-BE49-F238E27FC236}">
                <a16:creationId xmlns:a16="http://schemas.microsoft.com/office/drawing/2014/main" id="{DCA6E28C-24A2-4BAF-961C-9B7FBDA85484}"/>
              </a:ext>
            </a:extLst>
          </p:cNvPr>
          <p:cNvSpPr>
            <a:spLocks noGrp="1" noChangeArrowheads="1"/>
          </p:cNvSpPr>
          <p:nvPr>
            <p:ph idx="1"/>
          </p:nvPr>
        </p:nvSpPr>
        <p:spPr>
          <a:xfrm>
            <a:off x="411163" y="2684463"/>
            <a:ext cx="4503737" cy="3492500"/>
          </a:xfrm>
        </p:spPr>
        <p:txBody>
          <a:bodyPr/>
          <a:lstStyle/>
          <a:p>
            <a:r>
              <a:rPr lang="nl-NL" altLang="nl-NL" sz="1800"/>
              <a:t>A</a:t>
            </a:r>
            <a:r>
              <a:rPr lang="en-NL" altLang="nl-NL" sz="1800"/>
              <a:t>anpasbare besturing</a:t>
            </a:r>
          </a:p>
          <a:p>
            <a:r>
              <a:rPr lang="en-NL" altLang="nl-NL" sz="1800"/>
              <a:t>Draait op Pi of *pc</a:t>
            </a:r>
          </a:p>
          <a:p>
            <a:pPr lvl="1"/>
            <a:r>
              <a:rPr lang="en-NL" altLang="nl-NL" sz="1400" b="1"/>
              <a:t>*</a:t>
            </a:r>
            <a:r>
              <a:rPr lang="nl-NL" altLang="nl-NL" sz="1400" b="1"/>
              <a:t>S</a:t>
            </a:r>
            <a:r>
              <a:rPr lang="en-NL" altLang="nl-NL" sz="1400" b="1"/>
              <a:t>imulatiecode op pc</a:t>
            </a:r>
          </a:p>
          <a:p>
            <a:pPr lvl="1"/>
            <a:r>
              <a:rPr lang="en-NL" altLang="nl-NL" sz="1400"/>
              <a:t>Stuurt direct de arm aan op pi</a:t>
            </a:r>
          </a:p>
          <a:p>
            <a:r>
              <a:rPr lang="en-NL" altLang="nl-NL" sz="1800"/>
              <a:t>*Advanced mode</a:t>
            </a:r>
          </a:p>
          <a:p>
            <a:pPr lvl="1"/>
            <a:r>
              <a:rPr lang="nl-NL" altLang="nl-NL" sz="1400"/>
              <a:t>T</a:t>
            </a:r>
            <a:r>
              <a:rPr lang="en-NL" altLang="nl-NL" sz="1400"/>
              <a:t>imer</a:t>
            </a:r>
          </a:p>
          <a:p>
            <a:pPr lvl="1"/>
            <a:r>
              <a:rPr lang="nl-NL" altLang="nl-NL" sz="1400"/>
              <a:t>K</a:t>
            </a:r>
            <a:r>
              <a:rPr lang="en-NL" altLang="nl-NL" sz="1400"/>
              <a:t>racht (PWM)</a:t>
            </a:r>
          </a:p>
        </p:txBody>
      </p:sp>
      <p:pic>
        <p:nvPicPr>
          <p:cNvPr id="36868" name="Picture 6">
            <a:extLst>
              <a:ext uri="{FF2B5EF4-FFF2-40B4-BE49-F238E27FC236}">
                <a16:creationId xmlns:a16="http://schemas.microsoft.com/office/drawing/2014/main" id="{234EBFB2-1AD8-4780-A49C-A1026EA6AD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6313" y="2224088"/>
            <a:ext cx="7248525" cy="313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E6A429C0-5FBF-42E3-B4C4-B1816EB82098}"/>
              </a:ext>
            </a:extLst>
          </p:cNvPr>
          <p:cNvSpPr>
            <a:spLocks noGrp="1" noChangeArrowheads="1"/>
          </p:cNvSpPr>
          <p:nvPr>
            <p:ph type="title"/>
          </p:nvPr>
        </p:nvSpPr>
        <p:spPr>
          <a:xfrm>
            <a:off x="411163" y="992188"/>
            <a:ext cx="4503737" cy="1087437"/>
          </a:xfrm>
        </p:spPr>
        <p:txBody>
          <a:bodyPr anchor="b"/>
          <a:lstStyle/>
          <a:p>
            <a:r>
              <a:rPr lang="en-NL" altLang="nl-NL" sz="3400"/>
              <a:t>Besturingsinterface</a:t>
            </a:r>
            <a:endParaRPr lang="nl-NL" altLang="nl-NL" sz="3400"/>
          </a:p>
        </p:txBody>
      </p:sp>
      <p:sp>
        <p:nvSpPr>
          <p:cNvPr id="38915" name="Content Placeholder 2">
            <a:extLst>
              <a:ext uri="{FF2B5EF4-FFF2-40B4-BE49-F238E27FC236}">
                <a16:creationId xmlns:a16="http://schemas.microsoft.com/office/drawing/2014/main" id="{6836169A-6EB6-4364-B0A4-D3C8E16B2EDC}"/>
              </a:ext>
            </a:extLst>
          </p:cNvPr>
          <p:cNvSpPr>
            <a:spLocks noGrp="1" noChangeArrowheads="1"/>
          </p:cNvSpPr>
          <p:nvPr>
            <p:ph idx="1"/>
          </p:nvPr>
        </p:nvSpPr>
        <p:spPr>
          <a:xfrm>
            <a:off x="411163" y="2684463"/>
            <a:ext cx="4503737" cy="3492500"/>
          </a:xfrm>
        </p:spPr>
        <p:txBody>
          <a:bodyPr/>
          <a:lstStyle/>
          <a:p>
            <a:r>
              <a:rPr lang="nl-NL" altLang="nl-NL" sz="1800"/>
              <a:t>A</a:t>
            </a:r>
            <a:r>
              <a:rPr lang="en-NL" altLang="nl-NL" sz="1800"/>
              <a:t>anpasbare besturing</a:t>
            </a:r>
          </a:p>
          <a:p>
            <a:r>
              <a:rPr lang="en-NL" altLang="nl-NL" sz="1800"/>
              <a:t>Draait op Pi of *pc</a:t>
            </a:r>
          </a:p>
          <a:p>
            <a:pPr lvl="1"/>
            <a:r>
              <a:rPr lang="en-NL" altLang="nl-NL" sz="1400"/>
              <a:t>*</a:t>
            </a:r>
            <a:r>
              <a:rPr lang="nl-NL" altLang="nl-NL" sz="1400"/>
              <a:t>S</a:t>
            </a:r>
            <a:r>
              <a:rPr lang="en-NL" altLang="nl-NL" sz="1400"/>
              <a:t>imulatiecode op pc</a:t>
            </a:r>
          </a:p>
          <a:p>
            <a:pPr lvl="1"/>
            <a:r>
              <a:rPr lang="en-NL" altLang="nl-NL" sz="1400"/>
              <a:t>Stuurt direct de arm aan op pi</a:t>
            </a:r>
            <a:endParaRPr lang="en-NL" altLang="nl-NL" sz="1800"/>
          </a:p>
          <a:p>
            <a:r>
              <a:rPr lang="en-NL" altLang="nl-NL" sz="1800" b="1"/>
              <a:t>*Advanced mode</a:t>
            </a:r>
          </a:p>
          <a:p>
            <a:pPr lvl="1"/>
            <a:r>
              <a:rPr lang="nl-NL" altLang="nl-NL" sz="1400"/>
              <a:t>T</a:t>
            </a:r>
            <a:r>
              <a:rPr lang="en-NL" altLang="nl-NL" sz="1400"/>
              <a:t>imer</a:t>
            </a:r>
          </a:p>
          <a:p>
            <a:pPr lvl="1"/>
            <a:r>
              <a:rPr lang="nl-NL" altLang="nl-NL" sz="1400"/>
              <a:t>K</a:t>
            </a:r>
            <a:r>
              <a:rPr lang="en-NL" altLang="nl-NL" sz="1400"/>
              <a:t>racht (PWM)</a:t>
            </a:r>
          </a:p>
        </p:txBody>
      </p:sp>
      <p:pic>
        <p:nvPicPr>
          <p:cNvPr id="38916" name="Picture 2">
            <a:extLst>
              <a:ext uri="{FF2B5EF4-FFF2-40B4-BE49-F238E27FC236}">
                <a16:creationId xmlns:a16="http://schemas.microsoft.com/office/drawing/2014/main" id="{B863E6BC-146E-45A6-B7A6-F23736F7A8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4675" y="1916113"/>
            <a:ext cx="4314825" cy="287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Title 1">
            <a:extLst>
              <a:ext uri="{FF2B5EF4-FFF2-40B4-BE49-F238E27FC236}">
                <a16:creationId xmlns:a16="http://schemas.microsoft.com/office/drawing/2014/main" id="{118E2BEE-2443-484F-837C-A895BF1657FA}"/>
              </a:ext>
            </a:extLst>
          </p:cNvPr>
          <p:cNvSpPr>
            <a:spLocks noGrp="1" noChangeArrowheads="1"/>
          </p:cNvSpPr>
          <p:nvPr>
            <p:ph type="title"/>
          </p:nvPr>
        </p:nvSpPr>
        <p:spPr>
          <a:xfrm>
            <a:off x="411163" y="987425"/>
            <a:ext cx="4486275" cy="1089025"/>
          </a:xfrm>
        </p:spPr>
        <p:txBody>
          <a:bodyPr anchor="b"/>
          <a:lstStyle/>
          <a:p>
            <a:r>
              <a:rPr lang="en-NL" altLang="nl-NL" sz="3400"/>
              <a:t>Inhoud</a:t>
            </a:r>
            <a:endParaRPr lang="nl-NL" altLang="nl-NL" sz="3400"/>
          </a:p>
        </p:txBody>
      </p:sp>
      <p:sp>
        <p:nvSpPr>
          <p:cNvPr id="4099" name="Content Placeholder 2">
            <a:extLst>
              <a:ext uri="{FF2B5EF4-FFF2-40B4-BE49-F238E27FC236}">
                <a16:creationId xmlns:a16="http://schemas.microsoft.com/office/drawing/2014/main" id="{BD02223D-7740-4B46-A0B8-47231B77F026}"/>
              </a:ext>
            </a:extLst>
          </p:cNvPr>
          <p:cNvSpPr>
            <a:spLocks noGrp="1" noChangeArrowheads="1"/>
          </p:cNvSpPr>
          <p:nvPr>
            <p:ph idx="1"/>
          </p:nvPr>
        </p:nvSpPr>
        <p:spPr>
          <a:xfrm>
            <a:off x="411163" y="2687638"/>
            <a:ext cx="4498975" cy="3584575"/>
          </a:xfrm>
        </p:spPr>
        <p:txBody>
          <a:bodyPr/>
          <a:lstStyle/>
          <a:p>
            <a:r>
              <a:rPr lang="en-NL" altLang="nl-NL" sz="1800" dirty="0" err="1"/>
              <a:t>Bedrijf</a:t>
            </a:r>
            <a:endParaRPr lang="en-NL" altLang="nl-NL" sz="1800" dirty="0"/>
          </a:p>
          <a:p>
            <a:r>
              <a:rPr lang="en-NL" altLang="nl-NL" sz="1800" dirty="0" err="1"/>
              <a:t>Opdracht</a:t>
            </a:r>
            <a:endParaRPr lang="en-NL" altLang="nl-NL" sz="1800" dirty="0"/>
          </a:p>
          <a:p>
            <a:r>
              <a:rPr lang="en-NL" altLang="nl-NL" sz="1800" dirty="0" err="1"/>
              <a:t>Gedane</a:t>
            </a:r>
            <a:r>
              <a:rPr lang="en-NL" altLang="nl-NL" sz="1800" dirty="0"/>
              <a:t> </a:t>
            </a:r>
            <a:r>
              <a:rPr lang="en-NL" altLang="nl-NL" sz="1800" dirty="0" err="1"/>
              <a:t>werk</a:t>
            </a:r>
            <a:endParaRPr lang="en-NL" altLang="nl-NL" sz="1800" dirty="0"/>
          </a:p>
          <a:p>
            <a:r>
              <a:rPr lang="en-NL" altLang="nl-NL" sz="1800" dirty="0" err="1"/>
              <a:t>Stagedoelen</a:t>
            </a:r>
            <a:endParaRPr lang="en-NL" altLang="nl-NL" sz="1800" dirty="0"/>
          </a:p>
          <a:p>
            <a:r>
              <a:rPr lang="en-NL" altLang="nl-NL" sz="1800" dirty="0" err="1"/>
              <a:t>Reflectie</a:t>
            </a:r>
            <a:endParaRPr lang="en-NL" altLang="nl-NL"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Title 1">
            <a:extLst>
              <a:ext uri="{FF2B5EF4-FFF2-40B4-BE49-F238E27FC236}">
                <a16:creationId xmlns:a16="http://schemas.microsoft.com/office/drawing/2014/main" id="{F2B3A6EB-E578-406C-A0A7-A89C06EABB30}"/>
              </a:ext>
            </a:extLst>
          </p:cNvPr>
          <p:cNvSpPr>
            <a:spLocks noGrp="1" noChangeArrowheads="1"/>
          </p:cNvSpPr>
          <p:nvPr>
            <p:ph type="title"/>
          </p:nvPr>
        </p:nvSpPr>
        <p:spPr>
          <a:xfrm>
            <a:off x="411163" y="992188"/>
            <a:ext cx="4503737" cy="1087437"/>
          </a:xfrm>
        </p:spPr>
        <p:txBody>
          <a:bodyPr anchor="b"/>
          <a:lstStyle/>
          <a:p>
            <a:r>
              <a:rPr lang="en-NL" altLang="nl-NL" sz="3400"/>
              <a:t>Programmeerinterface</a:t>
            </a:r>
            <a:endParaRPr lang="nl-NL" altLang="nl-NL" sz="3400"/>
          </a:p>
        </p:txBody>
      </p:sp>
      <p:sp>
        <p:nvSpPr>
          <p:cNvPr id="40963" name="Content Placeholder 2">
            <a:extLst>
              <a:ext uri="{FF2B5EF4-FFF2-40B4-BE49-F238E27FC236}">
                <a16:creationId xmlns:a16="http://schemas.microsoft.com/office/drawing/2014/main" id="{0FB29697-D3CF-4FB6-BB97-FFB06FE0D8A4}"/>
              </a:ext>
            </a:extLst>
          </p:cNvPr>
          <p:cNvSpPr>
            <a:spLocks noGrp="1" noChangeArrowheads="1"/>
          </p:cNvSpPr>
          <p:nvPr>
            <p:ph idx="1"/>
          </p:nvPr>
        </p:nvSpPr>
        <p:spPr>
          <a:xfrm>
            <a:off x="411163" y="2684463"/>
            <a:ext cx="4503737" cy="3492500"/>
          </a:xfrm>
        </p:spPr>
        <p:txBody>
          <a:bodyPr/>
          <a:lstStyle/>
          <a:p>
            <a:r>
              <a:rPr lang="nl-NL" altLang="nl-NL" sz="1800" b="1" dirty="0"/>
              <a:t>S</a:t>
            </a:r>
            <a:r>
              <a:rPr lang="en-NL" altLang="nl-NL" sz="1800" b="1" dirty="0" err="1"/>
              <a:t>tukjes</a:t>
            </a:r>
            <a:r>
              <a:rPr lang="en-NL" altLang="nl-NL" sz="1800" b="1" dirty="0"/>
              <a:t> code </a:t>
            </a:r>
            <a:r>
              <a:rPr lang="en-NL" altLang="nl-NL" sz="1800" b="1" dirty="0" err="1"/>
              <a:t>invoegen</a:t>
            </a:r>
            <a:r>
              <a:rPr lang="en-NL" altLang="nl-NL" sz="1800" b="1" dirty="0"/>
              <a:t> via menu</a:t>
            </a:r>
          </a:p>
          <a:p>
            <a:r>
              <a:rPr lang="en-NL" altLang="nl-NL" sz="1800" b="1" dirty="0"/>
              <a:t>*Syntax highlighting</a:t>
            </a:r>
          </a:p>
          <a:p>
            <a:r>
              <a:rPr lang="nl-NL" altLang="nl-NL" sz="1800" b="1" dirty="0"/>
              <a:t>U</a:t>
            </a:r>
            <a:r>
              <a:rPr lang="en-NL" altLang="nl-NL" sz="1800" b="1" dirty="0" err="1"/>
              <a:t>itleg</a:t>
            </a:r>
            <a:r>
              <a:rPr lang="en-NL" altLang="nl-NL" sz="1800" b="1" dirty="0"/>
              <a:t> over </a:t>
            </a:r>
            <a:r>
              <a:rPr lang="en-NL" altLang="nl-NL" sz="1800" b="1" dirty="0" err="1"/>
              <a:t>functies</a:t>
            </a:r>
            <a:endParaRPr lang="en-NL" altLang="nl-NL" sz="1800" b="1" dirty="0"/>
          </a:p>
          <a:p>
            <a:r>
              <a:rPr lang="en-NL" altLang="nl-NL" sz="1800" dirty="0" err="1"/>
              <a:t>Bestanden</a:t>
            </a:r>
            <a:r>
              <a:rPr lang="en-NL" altLang="nl-NL" sz="1800" dirty="0"/>
              <a:t> </a:t>
            </a:r>
            <a:r>
              <a:rPr lang="en-NL" altLang="nl-NL" sz="1800" dirty="0" err="1"/>
              <a:t>openen</a:t>
            </a:r>
            <a:r>
              <a:rPr lang="en-NL" altLang="nl-NL" sz="1800" dirty="0"/>
              <a:t> </a:t>
            </a:r>
            <a:r>
              <a:rPr lang="en-NL" altLang="nl-NL" sz="1800" dirty="0" err="1"/>
              <a:t>en</a:t>
            </a:r>
            <a:r>
              <a:rPr lang="en-NL" altLang="nl-NL" sz="1800" dirty="0"/>
              <a:t> </a:t>
            </a:r>
            <a:r>
              <a:rPr lang="en-NL" altLang="nl-NL" sz="1800" dirty="0" err="1"/>
              <a:t>opslaan</a:t>
            </a:r>
            <a:endParaRPr lang="en-NL" altLang="nl-NL" sz="1800" dirty="0"/>
          </a:p>
          <a:p>
            <a:r>
              <a:rPr lang="en-NL" altLang="nl-NL" sz="1800" dirty="0"/>
              <a:t>Code </a:t>
            </a:r>
            <a:r>
              <a:rPr lang="en-NL" altLang="nl-NL" sz="1800" dirty="0" err="1"/>
              <a:t>uitvoeren</a:t>
            </a:r>
            <a:endParaRPr lang="en-NL" altLang="nl-NL" sz="1800" dirty="0"/>
          </a:p>
          <a:p>
            <a:endParaRPr lang="en-NL" altLang="nl-NL" sz="1800" dirty="0"/>
          </a:p>
          <a:p>
            <a:endParaRPr lang="en-NL" altLang="nl-NL" sz="1800" dirty="0"/>
          </a:p>
        </p:txBody>
      </p:sp>
      <p:pic>
        <p:nvPicPr>
          <p:cNvPr id="40964" name="Picture 5">
            <a:extLst>
              <a:ext uri="{FF2B5EF4-FFF2-40B4-BE49-F238E27FC236}">
                <a16:creationId xmlns:a16="http://schemas.microsoft.com/office/drawing/2014/main" id="{71CB5003-59DF-4C72-800B-3DC33E3D4D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4288" y="1255713"/>
            <a:ext cx="7097712" cy="434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a:t>Programmeerinterface</a:t>
            </a:r>
            <a:endParaRPr lang="nl-NL" altLang="nl-NL" sz="340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r>
              <a:rPr lang="nl-NL" altLang="nl-NL" sz="1800" dirty="0"/>
              <a:t>S</a:t>
            </a:r>
            <a:r>
              <a:rPr lang="en-NL" altLang="nl-NL" sz="1800" dirty="0" err="1"/>
              <a:t>tukjes</a:t>
            </a:r>
            <a:r>
              <a:rPr lang="en-NL" altLang="nl-NL" sz="1800" dirty="0"/>
              <a:t> code </a:t>
            </a:r>
            <a:r>
              <a:rPr lang="en-NL" altLang="nl-NL" sz="1800" dirty="0" err="1"/>
              <a:t>invoegen</a:t>
            </a:r>
            <a:r>
              <a:rPr lang="en-NL" altLang="nl-NL" sz="1800" dirty="0"/>
              <a:t> via menu</a:t>
            </a:r>
          </a:p>
          <a:p>
            <a:r>
              <a:rPr lang="en-NL" altLang="nl-NL" sz="1800" dirty="0"/>
              <a:t>*Syntax highlighting</a:t>
            </a:r>
          </a:p>
          <a:p>
            <a:r>
              <a:rPr lang="nl-NL" altLang="nl-NL" sz="1800" dirty="0"/>
              <a:t>U</a:t>
            </a:r>
            <a:r>
              <a:rPr lang="en-NL" altLang="nl-NL" sz="1800" dirty="0" err="1"/>
              <a:t>itleg</a:t>
            </a:r>
            <a:r>
              <a:rPr lang="en-NL" altLang="nl-NL" sz="1800" dirty="0"/>
              <a:t> over </a:t>
            </a:r>
            <a:r>
              <a:rPr lang="en-NL" altLang="nl-NL" sz="1800" dirty="0" err="1"/>
              <a:t>functies</a:t>
            </a:r>
            <a:endParaRPr lang="en-NL" altLang="nl-NL" sz="1800" dirty="0"/>
          </a:p>
          <a:p>
            <a:r>
              <a:rPr lang="en-NL" altLang="nl-NL" sz="1800" b="1" dirty="0" err="1"/>
              <a:t>Bestanden</a:t>
            </a:r>
            <a:r>
              <a:rPr lang="en-NL" altLang="nl-NL" sz="1800" b="1" dirty="0"/>
              <a:t> </a:t>
            </a:r>
            <a:r>
              <a:rPr lang="en-NL" altLang="nl-NL" sz="1800" b="1" dirty="0" err="1"/>
              <a:t>openen</a:t>
            </a:r>
            <a:r>
              <a:rPr lang="en-NL" altLang="nl-NL" sz="1800" b="1" dirty="0"/>
              <a:t> </a:t>
            </a:r>
            <a:r>
              <a:rPr lang="en-NL" altLang="nl-NL" sz="1800" b="1" dirty="0" err="1"/>
              <a:t>en</a:t>
            </a:r>
            <a:r>
              <a:rPr lang="en-NL" altLang="nl-NL" sz="1800" b="1" dirty="0"/>
              <a:t> </a:t>
            </a:r>
            <a:r>
              <a:rPr lang="en-NL" altLang="nl-NL" sz="1800" b="1" dirty="0" err="1"/>
              <a:t>opslaan</a:t>
            </a:r>
            <a:endParaRPr lang="en-NL" altLang="nl-NL" sz="1800" b="1" dirty="0"/>
          </a:p>
          <a:p>
            <a:r>
              <a:rPr lang="en-NL" altLang="nl-NL" sz="1800" dirty="0"/>
              <a:t>Code </a:t>
            </a:r>
            <a:r>
              <a:rPr lang="en-NL" altLang="nl-NL" sz="1800" dirty="0" err="1"/>
              <a:t>uitvoeren</a:t>
            </a:r>
            <a:endParaRPr lang="en-NL" altLang="nl-NL" sz="1800" b="1" dirty="0"/>
          </a:p>
          <a:p>
            <a:endParaRPr lang="en-NL" altLang="nl-NL" sz="1800" dirty="0"/>
          </a:p>
        </p:txBody>
      </p:sp>
      <p:pic>
        <p:nvPicPr>
          <p:cNvPr id="43012" name="Picture 2">
            <a:extLst>
              <a:ext uri="{FF2B5EF4-FFF2-40B4-BE49-F238E27FC236}">
                <a16:creationId xmlns:a16="http://schemas.microsoft.com/office/drawing/2014/main" id="{055CBEE4-CBB5-4069-92F9-55D3DFF4E3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1463" y="1660525"/>
            <a:ext cx="6429375" cy="353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par>
              <p:cTn/>
            </p:par>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a:t>Programmeerinterface</a:t>
            </a:r>
            <a:endParaRPr lang="nl-NL" altLang="nl-NL" sz="340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r>
              <a:rPr lang="nl-NL" altLang="nl-NL" sz="1800" dirty="0"/>
              <a:t>S</a:t>
            </a:r>
            <a:r>
              <a:rPr lang="en-NL" altLang="nl-NL" sz="1800" dirty="0" err="1"/>
              <a:t>tukjes</a:t>
            </a:r>
            <a:r>
              <a:rPr lang="en-NL" altLang="nl-NL" sz="1800" dirty="0"/>
              <a:t> code </a:t>
            </a:r>
            <a:r>
              <a:rPr lang="en-NL" altLang="nl-NL" sz="1800" dirty="0" err="1"/>
              <a:t>invoegen</a:t>
            </a:r>
            <a:r>
              <a:rPr lang="en-NL" altLang="nl-NL" sz="1800" dirty="0"/>
              <a:t> via menu</a:t>
            </a:r>
          </a:p>
          <a:p>
            <a:r>
              <a:rPr lang="en-NL" altLang="nl-NL" sz="1800" dirty="0"/>
              <a:t>*Syntax highlighting</a:t>
            </a:r>
          </a:p>
          <a:p>
            <a:r>
              <a:rPr lang="nl-NL" altLang="nl-NL" sz="1800" dirty="0"/>
              <a:t>U</a:t>
            </a:r>
            <a:r>
              <a:rPr lang="en-NL" altLang="nl-NL" sz="1800" dirty="0" err="1"/>
              <a:t>itleg</a:t>
            </a:r>
            <a:r>
              <a:rPr lang="en-NL" altLang="nl-NL" sz="1800" dirty="0"/>
              <a:t> over </a:t>
            </a:r>
            <a:r>
              <a:rPr lang="en-NL" altLang="nl-NL" sz="1800" dirty="0" err="1"/>
              <a:t>functies</a:t>
            </a:r>
            <a:endParaRPr lang="en-NL" altLang="nl-NL" sz="1800" dirty="0"/>
          </a:p>
          <a:p>
            <a:r>
              <a:rPr lang="en-NL" altLang="nl-NL" sz="1800" dirty="0" err="1"/>
              <a:t>Bestanden</a:t>
            </a:r>
            <a:r>
              <a:rPr lang="en-NL" altLang="nl-NL" sz="1800" dirty="0"/>
              <a:t> </a:t>
            </a:r>
            <a:r>
              <a:rPr lang="en-NL" altLang="nl-NL" sz="1800" dirty="0" err="1"/>
              <a:t>openen</a:t>
            </a:r>
            <a:r>
              <a:rPr lang="en-NL" altLang="nl-NL" sz="1800" dirty="0"/>
              <a:t> </a:t>
            </a:r>
            <a:r>
              <a:rPr lang="en-NL" altLang="nl-NL" sz="1800" dirty="0" err="1"/>
              <a:t>en</a:t>
            </a:r>
            <a:r>
              <a:rPr lang="en-NL" altLang="nl-NL" sz="1800" dirty="0"/>
              <a:t> </a:t>
            </a:r>
            <a:r>
              <a:rPr lang="en-NL" altLang="nl-NL" sz="1800" dirty="0" err="1"/>
              <a:t>opslaan</a:t>
            </a:r>
            <a:endParaRPr lang="en-NL" altLang="nl-NL" sz="1800" dirty="0"/>
          </a:p>
          <a:p>
            <a:r>
              <a:rPr lang="en-NL" altLang="nl-NL" sz="1800" b="1" dirty="0"/>
              <a:t>Code </a:t>
            </a:r>
            <a:r>
              <a:rPr lang="en-NL" altLang="nl-NL" sz="1800" b="1" dirty="0" err="1"/>
              <a:t>uitvoeren</a:t>
            </a:r>
            <a:endParaRPr lang="en-NL" altLang="nl-NL" sz="1800" b="1" dirty="0"/>
          </a:p>
          <a:p>
            <a:endParaRPr lang="en-NL" altLang="nl-NL" sz="1800" dirty="0"/>
          </a:p>
        </p:txBody>
      </p:sp>
      <p:pic>
        <p:nvPicPr>
          <p:cNvPr id="43012" name="Picture 2">
            <a:extLst>
              <a:ext uri="{FF2B5EF4-FFF2-40B4-BE49-F238E27FC236}">
                <a16:creationId xmlns:a16="http://schemas.microsoft.com/office/drawing/2014/main" id="{055CBEE4-CBB5-4069-92F9-55D3DFF4E3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4659925" y="1966630"/>
            <a:ext cx="7456815" cy="3370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1705526"/>
      </p:ext>
    </p:extLst>
  </p:cSld>
  <p:clrMapOvr>
    <a:masterClrMapping/>
  </p:clrMapOvr>
  <p:timing>
    <p:tnLst>
      <p:par>
        <p:cTn id="1" dur="indefinite" restart="never" nodeType="tmRoot">
          <p:childTnLst>
            <p:par>
              <p:cTn/>
            </p:par>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Stagedoelen</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pPr lvl="0">
              <a:buFont typeface="+mj-lt"/>
              <a:buAutoNum type="arabicPeriod"/>
            </a:pPr>
            <a:r>
              <a:rPr lang="nl-NL" sz="1200" dirty="0"/>
              <a:t>De student kan zelfstandig in een bedrijf een TI gerelateerde opdracht organiseren en uitvoeren. </a:t>
            </a:r>
          </a:p>
          <a:p>
            <a:pPr lvl="0">
              <a:buFont typeface="+mj-lt"/>
              <a:buAutoNum type="arabicPeriod"/>
            </a:pPr>
            <a:r>
              <a:rPr lang="nl-NL" sz="1200" dirty="0"/>
              <a:t>De student kan binnen een team van professionals zelfstandig en </a:t>
            </a:r>
            <a:r>
              <a:rPr lang="nl-NL" sz="1200" dirty="0" err="1"/>
              <a:t>pro-actief</a:t>
            </a:r>
            <a:r>
              <a:rPr lang="nl-NL" sz="1200" dirty="0"/>
              <a:t> communiceren en samenwerken. (formatief)</a:t>
            </a:r>
            <a:r>
              <a:rPr lang="en-GB" sz="1200" dirty="0"/>
              <a:t> </a:t>
            </a:r>
            <a:endParaRPr lang="nl-NL" sz="1200" dirty="0"/>
          </a:p>
          <a:p>
            <a:pPr lvl="0">
              <a:buFont typeface="+mj-lt"/>
              <a:buAutoNum type="arabicPeriod"/>
            </a:pPr>
            <a:r>
              <a:rPr lang="nl-NL" sz="1200" dirty="0"/>
              <a:t>De student kan reflecteren op zichzelf als professional in het werkveld en hieruit passende leerdoelen formuleren. (formatief)</a:t>
            </a:r>
            <a:r>
              <a:rPr lang="en-GB" sz="1200" dirty="0"/>
              <a:t> </a:t>
            </a:r>
            <a:endParaRPr lang="nl-NL" sz="1200" dirty="0"/>
          </a:p>
          <a:p>
            <a:pPr lvl="0">
              <a:buFont typeface="+mj-lt"/>
              <a:buAutoNum type="arabicPeriod"/>
            </a:pPr>
            <a:r>
              <a:rPr lang="nl-NL" sz="1200" dirty="0"/>
              <a:t>De student kan bepalen welke ontwerpen relevant zijn voor de eigen opdracht en deze ontwerpen  passend opstellen. </a:t>
            </a:r>
          </a:p>
          <a:p>
            <a:pPr lvl="0">
              <a:buFont typeface="+mj-lt"/>
              <a:buAutoNum type="arabicPeriod"/>
            </a:pPr>
            <a:r>
              <a:rPr lang="nl-NL" sz="1200" dirty="0"/>
              <a:t>De student kan de opdrachtgever op passende wijze adviseren over de resultaten en conclusies van de verrichte analyse. </a:t>
            </a:r>
          </a:p>
          <a:p>
            <a:pPr lvl="0">
              <a:buFont typeface="+mj-lt"/>
              <a:buAutoNum type="arabicPeriod"/>
            </a:pPr>
            <a:r>
              <a:rPr lang="nl-NL" sz="1200" dirty="0"/>
              <a:t>De student kan aantonen dat de gerealiseerde oplossing voldoet aan de door de opdrachtgevers gestelde eisen  </a:t>
            </a:r>
          </a:p>
          <a:p>
            <a:pPr lvl="0">
              <a:buFont typeface="+mj-lt"/>
              <a:buAutoNum type="arabicPeriod"/>
            </a:pPr>
            <a:r>
              <a:rPr lang="nl-NL" sz="1200" dirty="0"/>
              <a:t>De student kan de scope en eisen van de opdracht definiëren en onderbouwde keuzes aantonen </a:t>
            </a:r>
          </a:p>
          <a:p>
            <a:pPr lvl="0">
              <a:buFont typeface="+mj-lt"/>
              <a:buAutoNum type="arabicPeriod"/>
            </a:pPr>
            <a:r>
              <a:rPr lang="nl-NL" sz="1200" dirty="0"/>
              <a:t>De student kent de bedrijfsprocessen rondom projectbeheer en kan deze indien mogelijk toepassen </a:t>
            </a:r>
          </a:p>
        </p:txBody>
      </p:sp>
    </p:spTree>
    <p:extLst>
      <p:ext uri="{BB962C8B-B14F-4D97-AF65-F5344CB8AC3E}">
        <p14:creationId xmlns:p14="http://schemas.microsoft.com/office/powerpoint/2010/main" val="2136085116"/>
      </p:ext>
    </p:extLst>
  </p:cSld>
  <p:clrMapOvr>
    <a:masterClrMapping/>
  </p:clrMapOvr>
  <p:timing>
    <p:tnLst>
      <p:par>
        <p:cTn id="1" dur="indefinite" restart="never" nodeType="tmRoot">
          <p:childTnLst>
            <p:par>
              <p:cTn/>
            </p:par>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Stagedoelen</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pPr lvl="0">
              <a:buFont typeface="+mj-lt"/>
              <a:buAutoNum type="arabicPeriod"/>
            </a:pPr>
            <a:r>
              <a:rPr lang="nl-NL" sz="1200" b="1" dirty="0"/>
              <a:t>De student kan zelfstandig in een bedrijf een TI gerelateerde opdracht organiseren en uitvoeren. </a:t>
            </a:r>
          </a:p>
          <a:p>
            <a:pPr lvl="0">
              <a:buFont typeface="+mj-lt"/>
              <a:buAutoNum type="arabicPeriod"/>
            </a:pPr>
            <a:r>
              <a:rPr lang="nl-NL" sz="1200" dirty="0"/>
              <a:t>De student kan binnen een team van professionals zelfstandig en </a:t>
            </a:r>
            <a:r>
              <a:rPr lang="nl-NL" sz="1200" dirty="0" err="1"/>
              <a:t>pro-actief</a:t>
            </a:r>
            <a:r>
              <a:rPr lang="nl-NL" sz="1200" dirty="0"/>
              <a:t> communiceren en samenwerken. (formatief)</a:t>
            </a:r>
            <a:r>
              <a:rPr lang="en-GB" sz="1200" dirty="0"/>
              <a:t> </a:t>
            </a:r>
            <a:endParaRPr lang="nl-NL" sz="1200" dirty="0"/>
          </a:p>
          <a:p>
            <a:pPr lvl="0">
              <a:buFont typeface="+mj-lt"/>
              <a:buAutoNum type="arabicPeriod"/>
            </a:pPr>
            <a:r>
              <a:rPr lang="nl-NL" sz="1200" dirty="0"/>
              <a:t>De student kan reflecteren op zichzelf als professional in het werkveld en hieruit passende leerdoelen formuleren. (formatief)</a:t>
            </a:r>
            <a:r>
              <a:rPr lang="en-GB" sz="1200" dirty="0"/>
              <a:t> </a:t>
            </a:r>
            <a:endParaRPr lang="nl-NL" sz="1200" dirty="0"/>
          </a:p>
          <a:p>
            <a:pPr lvl="0">
              <a:buFont typeface="+mj-lt"/>
              <a:buAutoNum type="arabicPeriod"/>
            </a:pPr>
            <a:r>
              <a:rPr lang="nl-NL" sz="1200" dirty="0"/>
              <a:t>De student kan bepalen welke ontwerpen relevant zijn voor de eigen opdracht en deze ontwerpen  passend opstellen. </a:t>
            </a:r>
          </a:p>
          <a:p>
            <a:pPr lvl="0">
              <a:buFont typeface="+mj-lt"/>
              <a:buAutoNum type="arabicPeriod"/>
            </a:pPr>
            <a:r>
              <a:rPr lang="nl-NL" sz="1200" dirty="0"/>
              <a:t>De student kan de opdrachtgever op passende wijze adviseren over de resultaten en conclusies van de verrichte analyse. </a:t>
            </a:r>
          </a:p>
          <a:p>
            <a:pPr lvl="0">
              <a:buFont typeface="+mj-lt"/>
              <a:buAutoNum type="arabicPeriod"/>
            </a:pPr>
            <a:r>
              <a:rPr lang="nl-NL" sz="1200" dirty="0"/>
              <a:t>De student kan aantonen dat de gerealiseerde oplossing voldoet aan de door de opdrachtgevers gestelde eisen  </a:t>
            </a:r>
          </a:p>
          <a:p>
            <a:pPr lvl="0">
              <a:buFont typeface="+mj-lt"/>
              <a:buAutoNum type="arabicPeriod"/>
            </a:pPr>
            <a:r>
              <a:rPr lang="nl-NL" sz="1200" dirty="0"/>
              <a:t>De student kan de scope en eisen van de opdracht definiëren en onderbouwde keuzes aantonen </a:t>
            </a:r>
          </a:p>
          <a:p>
            <a:pPr lvl="0">
              <a:buFont typeface="+mj-lt"/>
              <a:buAutoNum type="arabicPeriod"/>
            </a:pPr>
            <a:r>
              <a:rPr lang="nl-NL" sz="1200" dirty="0"/>
              <a:t>De student kent de bedrijfsprocessen rondom projectbeheer en kan deze indien mogelijk toepassen </a:t>
            </a:r>
          </a:p>
        </p:txBody>
      </p:sp>
    </p:spTree>
    <p:extLst>
      <p:ext uri="{BB962C8B-B14F-4D97-AF65-F5344CB8AC3E}">
        <p14:creationId xmlns:p14="http://schemas.microsoft.com/office/powerpoint/2010/main" val="2184835834"/>
      </p:ext>
    </p:extLst>
  </p:cSld>
  <p:clrMapOvr>
    <a:masterClrMapping/>
  </p:clrMapOvr>
  <p:timing>
    <p:tnLst>
      <p:par>
        <p:cTn id="1" dur="indefinite" restart="never" nodeType="tmRoot">
          <p:childTnLst>
            <p:par>
              <p:cTn/>
            </p:par>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Stagedoelen</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pPr lvl="0">
              <a:buFont typeface="+mj-lt"/>
              <a:buAutoNum type="arabicPeriod"/>
            </a:pPr>
            <a:r>
              <a:rPr lang="nl-NL" sz="1200" dirty="0"/>
              <a:t>De student kan zelfstandig in een bedrijf een TI gerelateerde opdracht organiseren en uitvoeren. </a:t>
            </a:r>
          </a:p>
          <a:p>
            <a:pPr lvl="0">
              <a:buFont typeface="+mj-lt"/>
              <a:buAutoNum type="arabicPeriod"/>
            </a:pPr>
            <a:r>
              <a:rPr lang="nl-NL" sz="1200" b="1" dirty="0"/>
              <a:t>De student kan binnen een team van professionals zelfstandig en </a:t>
            </a:r>
            <a:r>
              <a:rPr lang="nl-NL" sz="1200" b="1" dirty="0" err="1"/>
              <a:t>pro-actief</a:t>
            </a:r>
            <a:r>
              <a:rPr lang="nl-NL" sz="1200" b="1" dirty="0"/>
              <a:t> communiceren en samenwerken. (formatief)</a:t>
            </a:r>
            <a:r>
              <a:rPr lang="en-GB" sz="1200" b="1" dirty="0"/>
              <a:t> </a:t>
            </a:r>
            <a:endParaRPr lang="nl-NL" sz="1200" b="1" dirty="0"/>
          </a:p>
          <a:p>
            <a:pPr lvl="0">
              <a:buFont typeface="+mj-lt"/>
              <a:buAutoNum type="arabicPeriod"/>
            </a:pPr>
            <a:r>
              <a:rPr lang="nl-NL" sz="1200" dirty="0"/>
              <a:t>De student kan reflecteren op zichzelf als professional in het werkveld en hieruit passende leerdoelen formuleren. (formatief)</a:t>
            </a:r>
            <a:r>
              <a:rPr lang="en-GB" sz="1200" dirty="0"/>
              <a:t> </a:t>
            </a:r>
            <a:endParaRPr lang="nl-NL" sz="1200" dirty="0"/>
          </a:p>
          <a:p>
            <a:pPr lvl="0">
              <a:buFont typeface="+mj-lt"/>
              <a:buAutoNum type="arabicPeriod"/>
            </a:pPr>
            <a:r>
              <a:rPr lang="nl-NL" sz="1200" dirty="0"/>
              <a:t>De student kan bepalen welke ontwerpen relevant zijn voor de eigen opdracht en deze ontwerpen  passend opstellen. </a:t>
            </a:r>
          </a:p>
          <a:p>
            <a:pPr lvl="0">
              <a:buFont typeface="+mj-lt"/>
              <a:buAutoNum type="arabicPeriod"/>
            </a:pPr>
            <a:r>
              <a:rPr lang="nl-NL" sz="1200" dirty="0"/>
              <a:t>De student kan de opdrachtgever op passende wijze adviseren over de resultaten en conclusies van de verrichte analyse. </a:t>
            </a:r>
          </a:p>
          <a:p>
            <a:pPr lvl="0">
              <a:buFont typeface="+mj-lt"/>
              <a:buAutoNum type="arabicPeriod"/>
            </a:pPr>
            <a:r>
              <a:rPr lang="nl-NL" sz="1200" dirty="0"/>
              <a:t>De student kan aantonen dat de gerealiseerde oplossing voldoet aan de door de opdrachtgevers gestelde eisen  </a:t>
            </a:r>
          </a:p>
          <a:p>
            <a:pPr lvl="0">
              <a:buFont typeface="+mj-lt"/>
              <a:buAutoNum type="arabicPeriod"/>
            </a:pPr>
            <a:r>
              <a:rPr lang="nl-NL" sz="1200" dirty="0"/>
              <a:t>De student kan de scope en eisen van de opdracht definiëren en onderbouwde keuzes aantonen </a:t>
            </a:r>
          </a:p>
          <a:p>
            <a:pPr lvl="0">
              <a:buFont typeface="+mj-lt"/>
              <a:buAutoNum type="arabicPeriod"/>
            </a:pPr>
            <a:r>
              <a:rPr lang="nl-NL" sz="1200" dirty="0"/>
              <a:t>De student kent de bedrijfsprocessen rondom projectbeheer en kan deze indien mogelijk toepassen </a:t>
            </a:r>
          </a:p>
        </p:txBody>
      </p:sp>
      <p:pic>
        <p:nvPicPr>
          <p:cNvPr id="57346" name="Picture 2">
            <a:extLst>
              <a:ext uri="{FF2B5EF4-FFF2-40B4-BE49-F238E27FC236}">
                <a16:creationId xmlns:a16="http://schemas.microsoft.com/office/drawing/2014/main" id="{A12D8B6D-E572-44A6-8F7D-1A23CDDB7C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4900" y="825760"/>
            <a:ext cx="4204996" cy="236531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C0ED90F2-B00E-4BEA-9B28-8D4498EDEA74}"/>
              </a:ext>
            </a:extLst>
          </p:cNvPr>
          <p:cNvPicPr>
            <a:picLocks noChangeAspect="1"/>
          </p:cNvPicPr>
          <p:nvPr/>
        </p:nvPicPr>
        <p:blipFill>
          <a:blip r:embed="rId4"/>
          <a:stretch>
            <a:fillRect/>
          </a:stretch>
        </p:blipFill>
        <p:spPr>
          <a:xfrm>
            <a:off x="9288690" y="174431"/>
            <a:ext cx="2528694" cy="3492500"/>
          </a:xfrm>
          <a:prstGeom prst="rect">
            <a:avLst/>
          </a:prstGeom>
        </p:spPr>
      </p:pic>
      <p:pic>
        <p:nvPicPr>
          <p:cNvPr id="57348" name="Picture 4">
            <a:extLst>
              <a:ext uri="{FF2B5EF4-FFF2-40B4-BE49-F238E27FC236}">
                <a16:creationId xmlns:a16="http://schemas.microsoft.com/office/drawing/2014/main" id="{60A87309-8AE9-4989-9AAC-DEB19D2E25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68996" y="2934384"/>
            <a:ext cx="4503738" cy="2533353"/>
          </a:xfrm>
          <a:prstGeom prst="rect">
            <a:avLst/>
          </a:prstGeom>
          <a:noFill/>
          <a:extLst>
            <a:ext uri="{909E8E84-426E-40DD-AFC4-6F175D3DCCD1}">
              <a14:hiddenFill xmlns:a14="http://schemas.microsoft.com/office/drawing/2010/main">
                <a:solidFill>
                  <a:srgbClr val="FFFFFF"/>
                </a:solidFill>
              </a14:hiddenFill>
            </a:ext>
          </a:extLst>
        </p:spPr>
      </p:pic>
      <p:pic>
        <p:nvPicPr>
          <p:cNvPr id="57350" name="Picture 6">
            <a:extLst>
              <a:ext uri="{FF2B5EF4-FFF2-40B4-BE49-F238E27FC236}">
                <a16:creationId xmlns:a16="http://schemas.microsoft.com/office/drawing/2014/main" id="{AFC6AF67-8462-40D9-8DB8-F8FD240AFD7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6859"/>
          <a:stretch/>
        </p:blipFill>
        <p:spPr bwMode="auto">
          <a:xfrm>
            <a:off x="8235820" y="3956178"/>
            <a:ext cx="3800670" cy="2295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0395972"/>
      </p:ext>
    </p:extLst>
  </p:cSld>
  <p:clrMapOvr>
    <a:masterClrMapping/>
  </p:clrMapOvr>
  <p:timing>
    <p:tnLst>
      <p:par>
        <p:cTn id="1" dur="indefinite" restart="never" nodeType="tmRoot">
          <p:childTnLst>
            <p:par>
              <p:cTn/>
            </p:par>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Stagedoelen</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pPr lvl="0">
              <a:buFont typeface="+mj-lt"/>
              <a:buAutoNum type="arabicPeriod"/>
            </a:pPr>
            <a:r>
              <a:rPr lang="nl-NL" sz="1200" dirty="0"/>
              <a:t>De student kan zelfstandig in een bedrijf een TI gerelateerde opdracht organiseren en uitvoeren. </a:t>
            </a:r>
          </a:p>
          <a:p>
            <a:pPr lvl="0">
              <a:buFont typeface="+mj-lt"/>
              <a:buAutoNum type="arabicPeriod"/>
            </a:pPr>
            <a:r>
              <a:rPr lang="nl-NL" sz="1200" dirty="0"/>
              <a:t>De student kan binnen een team van professionals zelfstandig en </a:t>
            </a:r>
            <a:r>
              <a:rPr lang="nl-NL" sz="1200" dirty="0" err="1"/>
              <a:t>pro-actief</a:t>
            </a:r>
            <a:r>
              <a:rPr lang="nl-NL" sz="1200" dirty="0"/>
              <a:t> communiceren en samenwerken. (formatief)</a:t>
            </a:r>
            <a:r>
              <a:rPr lang="en-GB" sz="1200" dirty="0"/>
              <a:t> </a:t>
            </a:r>
            <a:endParaRPr lang="nl-NL" sz="1200" dirty="0"/>
          </a:p>
          <a:p>
            <a:pPr lvl="0">
              <a:buFont typeface="+mj-lt"/>
              <a:buAutoNum type="arabicPeriod"/>
            </a:pPr>
            <a:r>
              <a:rPr lang="nl-NL" sz="1200" b="1" dirty="0"/>
              <a:t>De student kan reflecteren op zichzelf als professional in het werkveld en hieruit passende leerdoelen formuleren. (formatief)</a:t>
            </a:r>
            <a:r>
              <a:rPr lang="en-GB" sz="1200" b="1" dirty="0"/>
              <a:t> </a:t>
            </a:r>
            <a:endParaRPr lang="nl-NL" sz="1200" b="1" dirty="0"/>
          </a:p>
          <a:p>
            <a:pPr lvl="0">
              <a:buFont typeface="+mj-lt"/>
              <a:buAutoNum type="arabicPeriod"/>
            </a:pPr>
            <a:r>
              <a:rPr lang="nl-NL" sz="1200" dirty="0"/>
              <a:t>De student kan bepalen welke ontwerpen relevant zijn voor de eigen opdracht en deze ontwerpen  passend opstellen. </a:t>
            </a:r>
          </a:p>
          <a:p>
            <a:pPr lvl="0">
              <a:buFont typeface="+mj-lt"/>
              <a:buAutoNum type="arabicPeriod"/>
            </a:pPr>
            <a:r>
              <a:rPr lang="nl-NL" sz="1200" dirty="0"/>
              <a:t>De student kan de opdrachtgever op passende wijze adviseren over de resultaten en conclusies van de verrichte analyse. </a:t>
            </a:r>
          </a:p>
          <a:p>
            <a:pPr lvl="0">
              <a:buFont typeface="+mj-lt"/>
              <a:buAutoNum type="arabicPeriod"/>
            </a:pPr>
            <a:r>
              <a:rPr lang="nl-NL" sz="1200" dirty="0"/>
              <a:t>De student kan aantonen dat de gerealiseerde oplossing voldoet aan de door de opdrachtgevers gestelde eisen  </a:t>
            </a:r>
          </a:p>
          <a:p>
            <a:pPr lvl="0">
              <a:buFont typeface="+mj-lt"/>
              <a:buAutoNum type="arabicPeriod"/>
            </a:pPr>
            <a:r>
              <a:rPr lang="nl-NL" sz="1200" dirty="0"/>
              <a:t>De student kan de scope en eisen van de opdracht definiëren en onderbouwde keuzes aantonen </a:t>
            </a:r>
          </a:p>
          <a:p>
            <a:pPr lvl="0">
              <a:buFont typeface="+mj-lt"/>
              <a:buAutoNum type="arabicPeriod"/>
            </a:pPr>
            <a:r>
              <a:rPr lang="nl-NL" sz="1200" dirty="0"/>
              <a:t>De student kent de bedrijfsprocessen rondom projectbeheer en kan deze indien mogelijk toepassen </a:t>
            </a:r>
          </a:p>
        </p:txBody>
      </p:sp>
    </p:spTree>
    <p:extLst>
      <p:ext uri="{BB962C8B-B14F-4D97-AF65-F5344CB8AC3E}">
        <p14:creationId xmlns:p14="http://schemas.microsoft.com/office/powerpoint/2010/main" val="1342297097"/>
      </p:ext>
    </p:extLst>
  </p:cSld>
  <p:clrMapOvr>
    <a:masterClrMapping/>
  </p:clrMapOvr>
  <p:timing>
    <p:tnLst>
      <p:par>
        <p:cTn id="1" dur="indefinite" restart="never" nodeType="tmRoot">
          <p:childTnLst>
            <p:par>
              <p:cTn/>
            </p:par>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Stagedoelen</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pPr lvl="0">
              <a:buFont typeface="+mj-lt"/>
              <a:buAutoNum type="arabicPeriod"/>
            </a:pPr>
            <a:r>
              <a:rPr lang="nl-NL" sz="1200" dirty="0"/>
              <a:t>De student kan zelfstandig in een bedrijf een TI gerelateerde opdracht organiseren en uitvoeren. </a:t>
            </a:r>
          </a:p>
          <a:p>
            <a:pPr lvl="0">
              <a:buFont typeface="+mj-lt"/>
              <a:buAutoNum type="arabicPeriod"/>
            </a:pPr>
            <a:r>
              <a:rPr lang="nl-NL" sz="1200" dirty="0"/>
              <a:t>De student kan binnen een team van professionals zelfstandig en </a:t>
            </a:r>
            <a:r>
              <a:rPr lang="nl-NL" sz="1200" dirty="0" err="1"/>
              <a:t>pro-actief</a:t>
            </a:r>
            <a:r>
              <a:rPr lang="nl-NL" sz="1200" dirty="0"/>
              <a:t> communiceren en samenwerken. (formatief)</a:t>
            </a:r>
            <a:r>
              <a:rPr lang="en-GB" sz="1200" dirty="0"/>
              <a:t> </a:t>
            </a:r>
            <a:endParaRPr lang="nl-NL" sz="1200" dirty="0"/>
          </a:p>
          <a:p>
            <a:pPr lvl="0">
              <a:buFont typeface="+mj-lt"/>
              <a:buAutoNum type="arabicPeriod"/>
            </a:pPr>
            <a:r>
              <a:rPr lang="nl-NL" sz="1200" dirty="0"/>
              <a:t>De student kan reflecteren op zichzelf als professional in het werkveld en hieruit passende leerdoelen formuleren. (formatief)</a:t>
            </a:r>
            <a:r>
              <a:rPr lang="en-GB" sz="1200" dirty="0"/>
              <a:t> </a:t>
            </a:r>
            <a:endParaRPr lang="nl-NL" sz="1200" dirty="0"/>
          </a:p>
          <a:p>
            <a:pPr lvl="0">
              <a:buFont typeface="+mj-lt"/>
              <a:buAutoNum type="arabicPeriod"/>
            </a:pPr>
            <a:r>
              <a:rPr lang="nl-NL" sz="1200" b="1" dirty="0"/>
              <a:t>De student kan bepalen welke ontwerpen relevant zijn voor de eigen opdracht en deze ontwerpen  passend opstellen. </a:t>
            </a:r>
          </a:p>
          <a:p>
            <a:pPr lvl="0">
              <a:buFont typeface="+mj-lt"/>
              <a:buAutoNum type="arabicPeriod"/>
            </a:pPr>
            <a:r>
              <a:rPr lang="nl-NL" sz="1200" dirty="0"/>
              <a:t>De student kan de opdrachtgever op passende wijze adviseren over de resultaten en conclusies van de verrichte analyse. </a:t>
            </a:r>
          </a:p>
          <a:p>
            <a:pPr lvl="0">
              <a:buFont typeface="+mj-lt"/>
              <a:buAutoNum type="arabicPeriod"/>
            </a:pPr>
            <a:r>
              <a:rPr lang="nl-NL" sz="1200" dirty="0"/>
              <a:t>De student kan aantonen dat de gerealiseerde oplossing voldoet aan de door de opdrachtgevers gestelde eisen  </a:t>
            </a:r>
          </a:p>
          <a:p>
            <a:pPr lvl="0">
              <a:buFont typeface="+mj-lt"/>
              <a:buAutoNum type="arabicPeriod"/>
            </a:pPr>
            <a:r>
              <a:rPr lang="nl-NL" sz="1200" dirty="0"/>
              <a:t>De student kan de scope en eisen van de opdracht definiëren en onderbouwde keuzes aantonen </a:t>
            </a:r>
          </a:p>
          <a:p>
            <a:pPr lvl="0">
              <a:buFont typeface="+mj-lt"/>
              <a:buAutoNum type="arabicPeriod"/>
            </a:pPr>
            <a:r>
              <a:rPr lang="nl-NL" sz="1200" dirty="0"/>
              <a:t>De student kent de bedrijfsprocessen rondom projectbeheer en kan deze indien mogelijk toepassen </a:t>
            </a:r>
          </a:p>
        </p:txBody>
      </p:sp>
      <p:pic>
        <p:nvPicPr>
          <p:cNvPr id="4" name="Picture 6">
            <a:extLst>
              <a:ext uri="{FF2B5EF4-FFF2-40B4-BE49-F238E27FC236}">
                <a16:creationId xmlns:a16="http://schemas.microsoft.com/office/drawing/2014/main" id="{DD6CB952-0D5C-4632-8AC4-BB694583839E}"/>
              </a:ext>
              <a:ext uri="{C183D7F6-B498-43B3-948B-1728B52AA6E4}">
                <adec:decorative xmlns:adec="http://schemas.microsoft.com/office/drawing/2017/decorative" val="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1523"/>
          <a:stretch>
            <a:fillRect/>
          </a:stretch>
        </p:blipFill>
        <p:spPr bwMode="auto">
          <a:xfrm>
            <a:off x="5060950" y="590285"/>
            <a:ext cx="2877832" cy="1891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0" name="Picture 2">
            <a:extLst>
              <a:ext uri="{FF2B5EF4-FFF2-40B4-BE49-F238E27FC236}">
                <a16:creationId xmlns:a16="http://schemas.microsoft.com/office/drawing/2014/main" id="{EF242753-34DE-4781-A3A0-55BB8603EC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08660" y="1119673"/>
            <a:ext cx="2612606" cy="2469600"/>
          </a:xfrm>
          <a:prstGeom prst="rect">
            <a:avLst/>
          </a:prstGeom>
          <a:noFill/>
          <a:extLst>
            <a:ext uri="{909E8E84-426E-40DD-AFC4-6F175D3DCCD1}">
              <a14:hiddenFill xmlns:a14="http://schemas.microsoft.com/office/drawing/2010/main">
                <a:solidFill>
                  <a:srgbClr val="FFFFFF"/>
                </a:solidFill>
              </a14:hiddenFill>
            </a:ext>
          </a:extLst>
        </p:spPr>
      </p:pic>
      <p:pic>
        <p:nvPicPr>
          <p:cNvPr id="53252" name="Picture 4">
            <a:extLst>
              <a:ext uri="{FF2B5EF4-FFF2-40B4-BE49-F238E27FC236}">
                <a16:creationId xmlns:a16="http://schemas.microsoft.com/office/drawing/2014/main" id="{4E5430E9-9C6D-4F8E-823F-83071BE791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44582" y="2962540"/>
            <a:ext cx="1579139" cy="3305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3223182"/>
      </p:ext>
    </p:extLst>
  </p:cSld>
  <p:clrMapOvr>
    <a:masterClrMapping/>
  </p:clrMapOvr>
  <p:timing>
    <p:tnLst>
      <p:par>
        <p:cTn id="1" dur="indefinite" restart="never" nodeType="tmRoot">
          <p:childTnLst>
            <p:par>
              <p:cTn/>
            </p:par>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Stagedoelen</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pPr lvl="0">
              <a:buFont typeface="+mj-lt"/>
              <a:buAutoNum type="arabicPeriod"/>
            </a:pPr>
            <a:r>
              <a:rPr lang="nl-NL" sz="1200" dirty="0"/>
              <a:t>De student kan zelfstandig in een bedrijf een TI gerelateerde opdracht organiseren en uitvoeren. </a:t>
            </a:r>
          </a:p>
          <a:p>
            <a:pPr lvl="0">
              <a:buFont typeface="+mj-lt"/>
              <a:buAutoNum type="arabicPeriod"/>
            </a:pPr>
            <a:r>
              <a:rPr lang="nl-NL" sz="1200" dirty="0"/>
              <a:t>De student kan binnen een team van professionals zelfstandig en </a:t>
            </a:r>
            <a:r>
              <a:rPr lang="nl-NL" sz="1200" dirty="0" err="1"/>
              <a:t>pro-actief</a:t>
            </a:r>
            <a:r>
              <a:rPr lang="nl-NL" sz="1200" dirty="0"/>
              <a:t> communiceren en samenwerken. (formatief)</a:t>
            </a:r>
            <a:r>
              <a:rPr lang="en-GB" sz="1200" dirty="0"/>
              <a:t> </a:t>
            </a:r>
            <a:endParaRPr lang="nl-NL" sz="1200" dirty="0"/>
          </a:p>
          <a:p>
            <a:pPr lvl="0">
              <a:buFont typeface="+mj-lt"/>
              <a:buAutoNum type="arabicPeriod"/>
            </a:pPr>
            <a:r>
              <a:rPr lang="nl-NL" sz="1200" dirty="0"/>
              <a:t>De student kan reflecteren op zichzelf als professional in het werkveld en hieruit passende leerdoelen formuleren. (formatief)</a:t>
            </a:r>
            <a:r>
              <a:rPr lang="en-GB" sz="1200" dirty="0"/>
              <a:t> </a:t>
            </a:r>
            <a:endParaRPr lang="nl-NL" sz="1200" dirty="0"/>
          </a:p>
          <a:p>
            <a:pPr lvl="0">
              <a:buFont typeface="+mj-lt"/>
              <a:buAutoNum type="arabicPeriod"/>
            </a:pPr>
            <a:r>
              <a:rPr lang="nl-NL" sz="1200" dirty="0"/>
              <a:t>De student kan bepalen welke ontwerpen relevant zijn voor de eigen opdracht en deze ontwerpen  passend opstellen. </a:t>
            </a:r>
          </a:p>
          <a:p>
            <a:pPr lvl="0">
              <a:buFont typeface="+mj-lt"/>
              <a:buAutoNum type="arabicPeriod"/>
            </a:pPr>
            <a:r>
              <a:rPr lang="nl-NL" sz="1200" b="1" dirty="0"/>
              <a:t>De student kan de opdrachtgever op passende wijze adviseren over de resultaten en conclusies van de verrichte analyse. </a:t>
            </a:r>
          </a:p>
          <a:p>
            <a:pPr lvl="0">
              <a:buFont typeface="+mj-lt"/>
              <a:buAutoNum type="arabicPeriod"/>
            </a:pPr>
            <a:r>
              <a:rPr lang="nl-NL" sz="1200" dirty="0"/>
              <a:t>De student kan aantonen dat de gerealiseerde oplossing voldoet aan de door de opdrachtgevers gestelde eisen  </a:t>
            </a:r>
          </a:p>
          <a:p>
            <a:pPr lvl="0">
              <a:buFont typeface="+mj-lt"/>
              <a:buAutoNum type="arabicPeriod"/>
            </a:pPr>
            <a:r>
              <a:rPr lang="nl-NL" sz="1200" dirty="0"/>
              <a:t>De student kan de scope en eisen van de opdracht definiëren en onderbouwde keuzes aantonen </a:t>
            </a:r>
          </a:p>
          <a:p>
            <a:pPr lvl="0">
              <a:buFont typeface="+mj-lt"/>
              <a:buAutoNum type="arabicPeriod"/>
            </a:pPr>
            <a:r>
              <a:rPr lang="nl-NL" sz="1200" dirty="0"/>
              <a:t>De student kent de bedrijfsprocessen rondom projectbeheer en kan deze indien mogelijk toepassen </a:t>
            </a:r>
          </a:p>
        </p:txBody>
      </p:sp>
    </p:spTree>
    <p:extLst>
      <p:ext uri="{BB962C8B-B14F-4D97-AF65-F5344CB8AC3E}">
        <p14:creationId xmlns:p14="http://schemas.microsoft.com/office/powerpoint/2010/main" val="2437039415"/>
      </p:ext>
    </p:extLst>
  </p:cSld>
  <p:clrMapOvr>
    <a:masterClrMapping/>
  </p:clrMapOvr>
  <p:timing>
    <p:tnLst>
      <p:par>
        <p:cTn id="1" dur="indefinite" restart="never" nodeType="tmRoot">
          <p:childTnLst>
            <p:par>
              <p:cTn/>
            </p:par>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Stagedoelen</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pPr lvl="0">
              <a:buFont typeface="+mj-lt"/>
              <a:buAutoNum type="arabicPeriod"/>
            </a:pPr>
            <a:r>
              <a:rPr lang="nl-NL" sz="1200" dirty="0"/>
              <a:t>De student kan zelfstandig in een bedrijf een TI gerelateerde opdracht organiseren en uitvoeren. </a:t>
            </a:r>
          </a:p>
          <a:p>
            <a:pPr lvl="0">
              <a:buFont typeface="+mj-lt"/>
              <a:buAutoNum type="arabicPeriod"/>
            </a:pPr>
            <a:r>
              <a:rPr lang="nl-NL" sz="1200" dirty="0"/>
              <a:t>De student kan binnen een team van professionals zelfstandig en </a:t>
            </a:r>
            <a:r>
              <a:rPr lang="nl-NL" sz="1200" dirty="0" err="1"/>
              <a:t>pro-actief</a:t>
            </a:r>
            <a:r>
              <a:rPr lang="nl-NL" sz="1200" dirty="0"/>
              <a:t> communiceren en samenwerken. (formatief)</a:t>
            </a:r>
            <a:r>
              <a:rPr lang="en-GB" sz="1200" dirty="0"/>
              <a:t> </a:t>
            </a:r>
            <a:endParaRPr lang="nl-NL" sz="1200" dirty="0"/>
          </a:p>
          <a:p>
            <a:pPr lvl="0">
              <a:buFont typeface="+mj-lt"/>
              <a:buAutoNum type="arabicPeriod"/>
            </a:pPr>
            <a:r>
              <a:rPr lang="nl-NL" sz="1200" dirty="0"/>
              <a:t>De student kan reflecteren op zichzelf als professional in het werkveld en hieruit passende leerdoelen formuleren. (formatief)</a:t>
            </a:r>
            <a:r>
              <a:rPr lang="en-GB" sz="1200" dirty="0"/>
              <a:t> </a:t>
            </a:r>
            <a:endParaRPr lang="nl-NL" sz="1200" dirty="0"/>
          </a:p>
          <a:p>
            <a:pPr lvl="0">
              <a:buFont typeface="+mj-lt"/>
              <a:buAutoNum type="arabicPeriod"/>
            </a:pPr>
            <a:r>
              <a:rPr lang="nl-NL" sz="1200" dirty="0"/>
              <a:t>De student kan bepalen welke ontwerpen relevant zijn voor de eigen opdracht en deze ontwerpen  passend opstellen. </a:t>
            </a:r>
          </a:p>
          <a:p>
            <a:pPr lvl="0">
              <a:buFont typeface="+mj-lt"/>
              <a:buAutoNum type="arabicPeriod"/>
            </a:pPr>
            <a:r>
              <a:rPr lang="nl-NL" sz="1200" dirty="0"/>
              <a:t>De student kan de opdrachtgever op passende wijze adviseren over de resultaten en conclusies van de verrichte analyse. </a:t>
            </a:r>
          </a:p>
          <a:p>
            <a:pPr lvl="0">
              <a:buFont typeface="+mj-lt"/>
              <a:buAutoNum type="arabicPeriod"/>
            </a:pPr>
            <a:r>
              <a:rPr lang="nl-NL" sz="1200" b="1" dirty="0"/>
              <a:t>De student kan aantonen dat de gerealiseerde oplossing voldoet aan de door de opdrachtgevers gestelde eisen  </a:t>
            </a:r>
          </a:p>
          <a:p>
            <a:pPr lvl="0">
              <a:buFont typeface="+mj-lt"/>
              <a:buAutoNum type="arabicPeriod"/>
            </a:pPr>
            <a:r>
              <a:rPr lang="nl-NL" sz="1200" dirty="0"/>
              <a:t>De student kan de scope en eisen van de opdracht definiëren en onderbouwde keuzes aantonen </a:t>
            </a:r>
          </a:p>
          <a:p>
            <a:pPr lvl="0">
              <a:buFont typeface="+mj-lt"/>
              <a:buAutoNum type="arabicPeriod"/>
            </a:pPr>
            <a:r>
              <a:rPr lang="nl-NL" sz="1200" dirty="0"/>
              <a:t>De student kent de bedrijfsprocessen rondom projectbeheer en kan deze indien mogelijk toepassen </a:t>
            </a:r>
          </a:p>
        </p:txBody>
      </p:sp>
    </p:spTree>
    <p:extLst>
      <p:ext uri="{BB962C8B-B14F-4D97-AF65-F5344CB8AC3E}">
        <p14:creationId xmlns:p14="http://schemas.microsoft.com/office/powerpoint/2010/main" val="1771147832"/>
      </p:ext>
    </p:extLst>
  </p:cSld>
  <p:clrMapOvr>
    <a:masterClrMapping/>
  </p:clrMapOvr>
  <p:timing>
    <p:tnLst>
      <p:par>
        <p:cTn id="1" dur="indefinite" restart="never" nodeType="tmRoot">
          <p:childTnLst>
            <p:par>
              <p:cTn/>
            </p:par>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D60F911E-E212-434F-A0DE-631F14B40CA2}"/>
              </a:ext>
            </a:extLst>
          </p:cNvPr>
          <p:cNvSpPr>
            <a:spLocks noGrp="1" noChangeArrowheads="1"/>
          </p:cNvSpPr>
          <p:nvPr>
            <p:ph type="title"/>
          </p:nvPr>
        </p:nvSpPr>
        <p:spPr>
          <a:xfrm>
            <a:off x="411163" y="987425"/>
            <a:ext cx="4486275" cy="1089025"/>
          </a:xfrm>
        </p:spPr>
        <p:txBody>
          <a:bodyPr anchor="b"/>
          <a:lstStyle/>
          <a:p>
            <a:r>
              <a:rPr lang="en-NL" altLang="nl-NL" sz="3400"/>
              <a:t>Bedrijf</a:t>
            </a:r>
            <a:endParaRPr lang="nl-NL" altLang="nl-NL" sz="3400"/>
          </a:p>
        </p:txBody>
      </p:sp>
      <p:sp>
        <p:nvSpPr>
          <p:cNvPr id="6147" name="Content Placeholder 2">
            <a:extLst>
              <a:ext uri="{FF2B5EF4-FFF2-40B4-BE49-F238E27FC236}">
                <a16:creationId xmlns:a16="http://schemas.microsoft.com/office/drawing/2014/main" id="{4BBFEC7E-2DF7-4A26-A9BC-5DFE5D62027A}"/>
              </a:ext>
            </a:extLst>
          </p:cNvPr>
          <p:cNvSpPr>
            <a:spLocks noGrp="1" noChangeArrowheads="1"/>
          </p:cNvSpPr>
          <p:nvPr>
            <p:ph idx="1"/>
          </p:nvPr>
        </p:nvSpPr>
        <p:spPr>
          <a:xfrm>
            <a:off x="411163" y="2687638"/>
            <a:ext cx="4498975" cy="3584575"/>
          </a:xfrm>
        </p:spPr>
        <p:txBody>
          <a:bodyPr/>
          <a:lstStyle/>
          <a:p>
            <a:r>
              <a:rPr lang="en-NL" altLang="nl-NL" sz="1800"/>
              <a:t>Stichting 010010</a:t>
            </a:r>
          </a:p>
          <a:p>
            <a:r>
              <a:rPr lang="nl-NL" altLang="nl-NL" sz="1800"/>
              <a:t>K</a:t>
            </a:r>
            <a:r>
              <a:rPr lang="en-NL" altLang="nl-NL" sz="1800"/>
              <a:t>inderen voorbereiden op de toekomst</a:t>
            </a:r>
            <a:endParaRPr lang="nl-NL" altLang="nl-NL" sz="18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Stagedoelen</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pPr lvl="0">
              <a:buFont typeface="+mj-lt"/>
              <a:buAutoNum type="arabicPeriod"/>
            </a:pPr>
            <a:r>
              <a:rPr lang="nl-NL" sz="1200" dirty="0"/>
              <a:t>De student kan zelfstandig in een bedrijf een TI gerelateerde opdracht organiseren en uitvoeren. </a:t>
            </a:r>
          </a:p>
          <a:p>
            <a:pPr lvl="0">
              <a:buFont typeface="+mj-lt"/>
              <a:buAutoNum type="arabicPeriod"/>
            </a:pPr>
            <a:r>
              <a:rPr lang="nl-NL" sz="1200" dirty="0"/>
              <a:t>De student kan binnen een team van professionals zelfstandig en </a:t>
            </a:r>
            <a:r>
              <a:rPr lang="nl-NL" sz="1200" dirty="0" err="1"/>
              <a:t>pro-actief</a:t>
            </a:r>
            <a:r>
              <a:rPr lang="nl-NL" sz="1200" dirty="0"/>
              <a:t> communiceren en samenwerken. (formatief)</a:t>
            </a:r>
            <a:r>
              <a:rPr lang="en-GB" sz="1200" dirty="0"/>
              <a:t> </a:t>
            </a:r>
            <a:endParaRPr lang="nl-NL" sz="1200" dirty="0"/>
          </a:p>
          <a:p>
            <a:pPr lvl="0">
              <a:buFont typeface="+mj-lt"/>
              <a:buAutoNum type="arabicPeriod"/>
            </a:pPr>
            <a:r>
              <a:rPr lang="nl-NL" sz="1200" dirty="0"/>
              <a:t>De student kan reflecteren op zichzelf als professional in het werkveld en hieruit passende leerdoelen formuleren. (formatief)</a:t>
            </a:r>
            <a:r>
              <a:rPr lang="en-GB" sz="1200" dirty="0"/>
              <a:t> </a:t>
            </a:r>
            <a:endParaRPr lang="nl-NL" sz="1200" dirty="0"/>
          </a:p>
          <a:p>
            <a:pPr lvl="0">
              <a:buFont typeface="+mj-lt"/>
              <a:buAutoNum type="arabicPeriod"/>
            </a:pPr>
            <a:r>
              <a:rPr lang="nl-NL" sz="1200" dirty="0"/>
              <a:t>De student kan bepalen welke ontwerpen relevant zijn voor de eigen opdracht en deze ontwerpen  passend opstellen. </a:t>
            </a:r>
          </a:p>
          <a:p>
            <a:pPr lvl="0">
              <a:buFont typeface="+mj-lt"/>
              <a:buAutoNum type="arabicPeriod"/>
            </a:pPr>
            <a:r>
              <a:rPr lang="nl-NL" sz="1200" dirty="0"/>
              <a:t>De student kan de opdrachtgever op passende wijze adviseren over de resultaten en conclusies van de verrichte analyse. </a:t>
            </a:r>
          </a:p>
          <a:p>
            <a:pPr lvl="0">
              <a:buFont typeface="+mj-lt"/>
              <a:buAutoNum type="arabicPeriod"/>
            </a:pPr>
            <a:r>
              <a:rPr lang="nl-NL" sz="1200" dirty="0"/>
              <a:t>De student kan aantonen dat de gerealiseerde oplossing voldoet aan de door de opdrachtgevers gestelde eisen  </a:t>
            </a:r>
          </a:p>
          <a:p>
            <a:pPr lvl="0">
              <a:buFont typeface="+mj-lt"/>
              <a:buAutoNum type="arabicPeriod"/>
            </a:pPr>
            <a:r>
              <a:rPr lang="nl-NL" sz="1200" b="1" dirty="0"/>
              <a:t>De student kan de scope en eisen van de opdracht definiëren en onderbouwde keuzes aantonen </a:t>
            </a:r>
          </a:p>
          <a:p>
            <a:pPr lvl="0">
              <a:buFont typeface="+mj-lt"/>
              <a:buAutoNum type="arabicPeriod"/>
            </a:pPr>
            <a:r>
              <a:rPr lang="nl-NL" sz="1200" dirty="0"/>
              <a:t>De student kent de bedrijfsprocessen rondom projectbeheer en kan deze indien mogelijk toepassen </a:t>
            </a:r>
          </a:p>
        </p:txBody>
      </p:sp>
    </p:spTree>
    <p:extLst>
      <p:ext uri="{BB962C8B-B14F-4D97-AF65-F5344CB8AC3E}">
        <p14:creationId xmlns:p14="http://schemas.microsoft.com/office/powerpoint/2010/main" val="2140395109"/>
      </p:ext>
    </p:extLst>
  </p:cSld>
  <p:clrMapOvr>
    <a:masterClrMapping/>
  </p:clrMapOvr>
  <p:timing>
    <p:tnLst>
      <p:par>
        <p:cTn id="1" dur="indefinite" restart="never" nodeType="tmRoot">
          <p:childTnLst>
            <p:par>
              <p:cTn/>
            </p:par>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Stagedoelen</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4503737" cy="3492500"/>
          </a:xfrm>
        </p:spPr>
        <p:txBody>
          <a:bodyPr/>
          <a:lstStyle/>
          <a:p>
            <a:pPr lvl="0">
              <a:buFont typeface="+mj-lt"/>
              <a:buAutoNum type="arabicPeriod"/>
            </a:pPr>
            <a:r>
              <a:rPr lang="nl-NL" sz="1200" dirty="0"/>
              <a:t>De student kan zelfstandig in een bedrijf een TI gerelateerde opdracht organiseren en uitvoeren. </a:t>
            </a:r>
          </a:p>
          <a:p>
            <a:pPr lvl="0">
              <a:buFont typeface="+mj-lt"/>
              <a:buAutoNum type="arabicPeriod"/>
            </a:pPr>
            <a:r>
              <a:rPr lang="nl-NL" sz="1200" dirty="0"/>
              <a:t>De student kan binnen een team van professionals zelfstandig en </a:t>
            </a:r>
            <a:r>
              <a:rPr lang="nl-NL" sz="1200" dirty="0" err="1"/>
              <a:t>pro-actief</a:t>
            </a:r>
            <a:r>
              <a:rPr lang="nl-NL" sz="1200" dirty="0"/>
              <a:t> communiceren en samenwerken. (formatief)</a:t>
            </a:r>
            <a:r>
              <a:rPr lang="en-GB" sz="1200" dirty="0"/>
              <a:t> </a:t>
            </a:r>
            <a:endParaRPr lang="nl-NL" sz="1200" dirty="0"/>
          </a:p>
          <a:p>
            <a:pPr lvl="0">
              <a:buFont typeface="+mj-lt"/>
              <a:buAutoNum type="arabicPeriod"/>
            </a:pPr>
            <a:r>
              <a:rPr lang="nl-NL" sz="1200" dirty="0"/>
              <a:t>De student kan reflecteren op zichzelf als professional in het werkveld en hieruit passende leerdoelen formuleren. (formatief)</a:t>
            </a:r>
            <a:r>
              <a:rPr lang="en-GB" sz="1200" dirty="0"/>
              <a:t> </a:t>
            </a:r>
            <a:endParaRPr lang="nl-NL" sz="1200" dirty="0"/>
          </a:p>
          <a:p>
            <a:pPr lvl="0">
              <a:buFont typeface="+mj-lt"/>
              <a:buAutoNum type="arabicPeriod"/>
            </a:pPr>
            <a:r>
              <a:rPr lang="nl-NL" sz="1200" dirty="0"/>
              <a:t>De student kan bepalen welke ontwerpen relevant zijn voor de eigen opdracht en deze ontwerpen  passend opstellen. </a:t>
            </a:r>
          </a:p>
          <a:p>
            <a:pPr lvl="0">
              <a:buFont typeface="+mj-lt"/>
              <a:buAutoNum type="arabicPeriod"/>
            </a:pPr>
            <a:r>
              <a:rPr lang="nl-NL" sz="1200" dirty="0"/>
              <a:t>De student kan de opdrachtgever op passende wijze adviseren over de resultaten en conclusies van de verrichte analyse. </a:t>
            </a:r>
          </a:p>
          <a:p>
            <a:pPr lvl="0">
              <a:buFont typeface="+mj-lt"/>
              <a:buAutoNum type="arabicPeriod"/>
            </a:pPr>
            <a:r>
              <a:rPr lang="nl-NL" sz="1200" dirty="0"/>
              <a:t>De student kan aantonen dat de gerealiseerde oplossing voldoet aan de door de opdrachtgevers gestelde eisen  </a:t>
            </a:r>
          </a:p>
          <a:p>
            <a:pPr lvl="0">
              <a:buFont typeface="+mj-lt"/>
              <a:buAutoNum type="arabicPeriod"/>
            </a:pPr>
            <a:r>
              <a:rPr lang="nl-NL" sz="1200" dirty="0"/>
              <a:t>De student kan de scope en eisen van de opdracht definiëren en onderbouwde keuzes aantonen </a:t>
            </a:r>
          </a:p>
          <a:p>
            <a:pPr lvl="0">
              <a:buFont typeface="+mj-lt"/>
              <a:buAutoNum type="arabicPeriod"/>
            </a:pPr>
            <a:r>
              <a:rPr lang="nl-NL" sz="1200" b="1" dirty="0"/>
              <a:t>De student kent de bedrijfsprocessen rondom projectbeheer en kan deze indien mogelijk toepassen </a:t>
            </a:r>
          </a:p>
        </p:txBody>
      </p:sp>
      <p:pic>
        <p:nvPicPr>
          <p:cNvPr id="45058" name="Picture 2">
            <a:extLst>
              <a:ext uri="{FF2B5EF4-FFF2-40B4-BE49-F238E27FC236}">
                <a16:creationId xmlns:a16="http://schemas.microsoft.com/office/drawing/2014/main" id="{B60DAA6D-6916-4318-8028-8F16B3E8DC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718997"/>
            <a:ext cx="5293341" cy="3420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1639194"/>
      </p:ext>
    </p:extLst>
  </p:cSld>
  <p:clrMapOvr>
    <a:masterClrMapping/>
  </p:clrMapOvr>
  <p:timing>
    <p:tnLst>
      <p:par>
        <p:cTn id="1" dur="indefinite" restart="never" nodeType="tmRoot">
          <p:childTnLst>
            <p:par>
              <p:cTn/>
            </p:par>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79421013-66F3-4A61-9581-403F67D018E5}"/>
              </a:ext>
            </a:extLst>
          </p:cNvPr>
          <p:cNvSpPr>
            <a:spLocks noGrp="1" noChangeArrowheads="1"/>
          </p:cNvSpPr>
          <p:nvPr>
            <p:ph type="title"/>
          </p:nvPr>
        </p:nvSpPr>
        <p:spPr>
          <a:xfrm>
            <a:off x="411163" y="992188"/>
            <a:ext cx="4503737" cy="1087437"/>
          </a:xfrm>
        </p:spPr>
        <p:txBody>
          <a:bodyPr anchor="b"/>
          <a:lstStyle/>
          <a:p>
            <a:r>
              <a:rPr lang="en-NL" altLang="nl-NL" sz="3400" dirty="0" err="1"/>
              <a:t>Reflectie</a:t>
            </a:r>
            <a:endParaRPr lang="nl-NL" altLang="nl-NL" sz="3400" dirty="0"/>
          </a:p>
        </p:txBody>
      </p:sp>
      <p:sp>
        <p:nvSpPr>
          <p:cNvPr id="43011" name="Content Placeholder 2">
            <a:extLst>
              <a:ext uri="{FF2B5EF4-FFF2-40B4-BE49-F238E27FC236}">
                <a16:creationId xmlns:a16="http://schemas.microsoft.com/office/drawing/2014/main" id="{DE273E97-F60D-4BE7-B579-C481E4329460}"/>
              </a:ext>
            </a:extLst>
          </p:cNvPr>
          <p:cNvSpPr>
            <a:spLocks noGrp="1" noChangeArrowheads="1"/>
          </p:cNvSpPr>
          <p:nvPr>
            <p:ph idx="1"/>
          </p:nvPr>
        </p:nvSpPr>
        <p:spPr>
          <a:xfrm>
            <a:off x="411163" y="2684463"/>
            <a:ext cx="7970837" cy="3492500"/>
          </a:xfrm>
        </p:spPr>
        <p:txBody>
          <a:bodyPr/>
          <a:lstStyle/>
          <a:p>
            <a:r>
              <a:rPr lang="nl-NL" sz="1800" dirty="0"/>
              <a:t>V</a:t>
            </a:r>
            <a:r>
              <a:rPr lang="en-NL" sz="1800" dirty="0"/>
              <a:t>eel </a:t>
            </a:r>
            <a:r>
              <a:rPr lang="en-NL" sz="1800" dirty="0" err="1"/>
              <a:t>geleerd</a:t>
            </a:r>
            <a:endParaRPr lang="en-NL" sz="1800" dirty="0"/>
          </a:p>
          <a:p>
            <a:pPr lvl="1"/>
            <a:r>
              <a:rPr lang="en-NL" sz="1400" dirty="0"/>
              <a:t>Meer </a:t>
            </a:r>
            <a:r>
              <a:rPr lang="en-NL" sz="1400" dirty="0" err="1"/>
              <a:t>ervaring</a:t>
            </a:r>
            <a:r>
              <a:rPr lang="en-NL" sz="1400" dirty="0"/>
              <a:t> python</a:t>
            </a:r>
          </a:p>
          <a:p>
            <a:pPr lvl="1"/>
            <a:r>
              <a:rPr lang="en-NL" sz="1400" dirty="0" err="1"/>
              <a:t>Individueel</a:t>
            </a:r>
            <a:r>
              <a:rPr lang="en-NL" sz="1400" dirty="0"/>
              <a:t> </a:t>
            </a:r>
            <a:r>
              <a:rPr lang="en-NL" sz="1400" dirty="0" err="1"/>
              <a:t>volledig</a:t>
            </a:r>
            <a:r>
              <a:rPr lang="en-NL" sz="1400" dirty="0"/>
              <a:t> (</a:t>
            </a:r>
            <a:r>
              <a:rPr lang="en-NL" sz="1400" dirty="0" err="1"/>
              <a:t>echt</a:t>
            </a:r>
            <a:r>
              <a:rPr lang="en-NL" sz="1400" dirty="0"/>
              <a:t>) project </a:t>
            </a:r>
            <a:r>
              <a:rPr lang="en-NL" sz="1400" dirty="0" err="1"/>
              <a:t>maken</a:t>
            </a:r>
            <a:endParaRPr lang="en-NL" sz="1400" dirty="0"/>
          </a:p>
          <a:p>
            <a:pPr lvl="1"/>
            <a:r>
              <a:rPr lang="nl-NL" sz="1400" dirty="0"/>
              <a:t>D</a:t>
            </a:r>
            <a:r>
              <a:rPr lang="en-NL" sz="1400" dirty="0" err="1"/>
              <a:t>ebuggen</a:t>
            </a:r>
            <a:endParaRPr lang="en-NL" sz="1400" dirty="0"/>
          </a:p>
          <a:p>
            <a:pPr lvl="1"/>
            <a:r>
              <a:rPr lang="nl-NL" sz="1400" dirty="0"/>
              <a:t>I</a:t>
            </a:r>
            <a:r>
              <a:rPr lang="en-NL" sz="1400" dirty="0" err="1"/>
              <a:t>mproviseren</a:t>
            </a:r>
            <a:r>
              <a:rPr lang="en-NL" sz="1400" dirty="0"/>
              <a:t> </a:t>
            </a:r>
            <a:r>
              <a:rPr lang="en-NL" sz="1400" dirty="0" err="1"/>
              <a:t>als</a:t>
            </a:r>
            <a:r>
              <a:rPr lang="en-NL" sz="1400" dirty="0"/>
              <a:t> </a:t>
            </a:r>
            <a:r>
              <a:rPr lang="en-NL" sz="1400" dirty="0" err="1"/>
              <a:t>documentatie</a:t>
            </a:r>
            <a:r>
              <a:rPr lang="en-NL" sz="1400" dirty="0"/>
              <a:t> </a:t>
            </a:r>
            <a:r>
              <a:rPr lang="en-NL" sz="1400" dirty="0" err="1"/>
              <a:t>ontbreekt</a:t>
            </a:r>
            <a:r>
              <a:rPr lang="en-NL" sz="1400" dirty="0"/>
              <a:t> (</a:t>
            </a:r>
            <a:r>
              <a:rPr lang="en-NL" sz="1400" dirty="0" err="1"/>
              <a:t>en</a:t>
            </a:r>
            <a:r>
              <a:rPr lang="en-NL" sz="1400" dirty="0"/>
              <a:t> </a:t>
            </a:r>
            <a:r>
              <a:rPr lang="en-NL" sz="1400" dirty="0" err="1"/>
              <a:t>als</a:t>
            </a:r>
            <a:r>
              <a:rPr lang="en-NL" sz="1400" dirty="0"/>
              <a:t> </a:t>
            </a:r>
            <a:r>
              <a:rPr lang="en-NL" sz="1400" dirty="0" err="1"/>
              <a:t>Stackoverflow</a:t>
            </a:r>
            <a:r>
              <a:rPr lang="en-NL" sz="1400" dirty="0"/>
              <a:t> </a:t>
            </a:r>
            <a:r>
              <a:rPr lang="en-NL" sz="1400" dirty="0" err="1"/>
              <a:t>zegt</a:t>
            </a:r>
            <a:r>
              <a:rPr lang="en-NL" sz="1400" dirty="0"/>
              <a:t> </a:t>
            </a:r>
            <a:r>
              <a:rPr lang="en-NL" sz="1400" dirty="0" err="1"/>
              <a:t>dat</a:t>
            </a:r>
            <a:r>
              <a:rPr lang="en-NL" sz="1400" dirty="0"/>
              <a:t> </a:t>
            </a:r>
            <a:r>
              <a:rPr lang="en-NL" sz="1400" dirty="0" err="1"/>
              <a:t>iets</a:t>
            </a:r>
            <a:r>
              <a:rPr lang="en-NL" sz="1400" dirty="0"/>
              <a:t> </a:t>
            </a:r>
            <a:r>
              <a:rPr lang="en-NL" sz="1400" dirty="0" err="1"/>
              <a:t>onmogelijk</a:t>
            </a:r>
            <a:r>
              <a:rPr lang="en-NL" sz="1400" dirty="0"/>
              <a:t> is)</a:t>
            </a:r>
          </a:p>
          <a:p>
            <a:pPr lvl="1"/>
            <a:r>
              <a:rPr lang="nl-NL" sz="1400" dirty="0"/>
              <a:t>S</a:t>
            </a:r>
            <a:r>
              <a:rPr lang="en-NL" sz="1400" dirty="0" err="1"/>
              <a:t>tandaardiseren</a:t>
            </a:r>
            <a:r>
              <a:rPr lang="en-NL" sz="1400" dirty="0"/>
              <a:t> (eigen </a:t>
            </a:r>
            <a:r>
              <a:rPr lang="en-NL" sz="1400" dirty="0" err="1"/>
              <a:t>standaard</a:t>
            </a:r>
            <a:r>
              <a:rPr lang="en-NL" sz="1400" dirty="0"/>
              <a:t> </a:t>
            </a:r>
            <a:r>
              <a:rPr lang="en-NL" sz="1400" dirty="0" err="1"/>
              <a:t>ontwikkelen</a:t>
            </a:r>
            <a:r>
              <a:rPr lang="en-NL" sz="1400" dirty="0"/>
              <a:t>)</a:t>
            </a:r>
          </a:p>
          <a:p>
            <a:pPr lvl="1"/>
            <a:r>
              <a:rPr lang="en-NL" sz="1400" dirty="0" err="1"/>
              <a:t>Mening</a:t>
            </a:r>
            <a:r>
              <a:rPr lang="en-NL" sz="1400" dirty="0"/>
              <a:t> </a:t>
            </a:r>
            <a:r>
              <a:rPr lang="en-NL" sz="1400" dirty="0" err="1"/>
              <a:t>ontwikkeld</a:t>
            </a:r>
            <a:r>
              <a:rPr lang="en-NL" sz="1400" dirty="0"/>
              <a:t> over “</a:t>
            </a:r>
            <a:r>
              <a:rPr lang="en-NL" sz="1400" dirty="0" err="1"/>
              <a:t>luie</a:t>
            </a:r>
            <a:r>
              <a:rPr lang="en-NL" sz="1400" dirty="0"/>
              <a:t>” </a:t>
            </a:r>
            <a:r>
              <a:rPr lang="en-NL" sz="1400" dirty="0" err="1"/>
              <a:t>vormen</a:t>
            </a:r>
            <a:r>
              <a:rPr lang="en-NL" sz="1400" dirty="0"/>
              <a:t> van </a:t>
            </a:r>
            <a:r>
              <a:rPr lang="en-NL" sz="1400" dirty="0" err="1"/>
              <a:t>programmeren</a:t>
            </a:r>
            <a:endParaRPr lang="en-NL" sz="1400" dirty="0"/>
          </a:p>
          <a:p>
            <a:pPr lvl="1"/>
            <a:r>
              <a:rPr lang="en-NL" sz="1400" dirty="0" err="1"/>
              <a:t>Uitleggen</a:t>
            </a:r>
            <a:r>
              <a:rPr lang="en-NL" sz="1400" dirty="0"/>
              <a:t> op </a:t>
            </a:r>
            <a:r>
              <a:rPr lang="en-NL" sz="1400" dirty="0" err="1"/>
              <a:t>verschillende</a:t>
            </a:r>
            <a:r>
              <a:rPr lang="en-NL" sz="1400" dirty="0"/>
              <a:t> </a:t>
            </a:r>
            <a:r>
              <a:rPr lang="en-NL" sz="1400" dirty="0" err="1"/>
              <a:t>niveaus</a:t>
            </a:r>
            <a:endParaRPr lang="en-NL" sz="1400" dirty="0"/>
          </a:p>
        </p:txBody>
      </p:sp>
    </p:spTree>
    <p:extLst>
      <p:ext uri="{BB962C8B-B14F-4D97-AF65-F5344CB8AC3E}">
        <p14:creationId xmlns:p14="http://schemas.microsoft.com/office/powerpoint/2010/main" val="1688101428"/>
      </p:ext>
    </p:extLst>
  </p:cSld>
  <p:clrMapOvr>
    <a:masterClrMapping/>
  </p:clrMapOvr>
  <p:timing>
    <p:tnLst>
      <p:par>
        <p:cTn id="1" dur="indefinite" restart="never" nodeType="tmRoot">
          <p:childTnLst>
            <p:par>
              <p:cTn/>
            </p:par>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EFEA69D0-2663-4195-81BE-DF752A326DA5}"/>
              </a:ext>
            </a:extLst>
          </p:cNvPr>
          <p:cNvSpPr>
            <a:spLocks noGrp="1" noChangeArrowheads="1"/>
          </p:cNvSpPr>
          <p:nvPr>
            <p:ph type="title"/>
          </p:nvPr>
        </p:nvSpPr>
        <p:spPr>
          <a:xfrm>
            <a:off x="411163" y="987425"/>
            <a:ext cx="4486275" cy="1089025"/>
          </a:xfrm>
        </p:spPr>
        <p:txBody>
          <a:bodyPr anchor="b"/>
          <a:lstStyle/>
          <a:p>
            <a:r>
              <a:rPr lang="en-NL" altLang="nl-NL" sz="3400"/>
              <a:t>Opdracht</a:t>
            </a:r>
            <a:endParaRPr lang="nl-NL" altLang="nl-NL" sz="3400"/>
          </a:p>
        </p:txBody>
      </p:sp>
      <p:sp>
        <p:nvSpPr>
          <p:cNvPr id="8195" name="Content Placeholder 2">
            <a:extLst>
              <a:ext uri="{FF2B5EF4-FFF2-40B4-BE49-F238E27FC236}">
                <a16:creationId xmlns:a16="http://schemas.microsoft.com/office/drawing/2014/main" id="{55CF8133-B03A-471B-A836-43FF44BE553E}"/>
              </a:ext>
            </a:extLst>
          </p:cNvPr>
          <p:cNvSpPr>
            <a:spLocks noGrp="1" noChangeArrowheads="1"/>
          </p:cNvSpPr>
          <p:nvPr>
            <p:ph idx="1"/>
          </p:nvPr>
        </p:nvSpPr>
        <p:spPr>
          <a:xfrm>
            <a:off x="411163" y="2687638"/>
            <a:ext cx="4498975" cy="3584575"/>
          </a:xfrm>
        </p:spPr>
        <p:txBody>
          <a:bodyPr/>
          <a:lstStyle/>
          <a:p>
            <a:r>
              <a:rPr lang="nl-NL" altLang="nl-NL" sz="1800"/>
              <a:t>R</a:t>
            </a:r>
            <a:r>
              <a:rPr lang="en-NL" altLang="nl-NL" sz="1800"/>
              <a:t>obotarm als programmeerhulp</a:t>
            </a:r>
          </a:p>
          <a:p>
            <a:r>
              <a:rPr lang="en-NL" altLang="nl-NL" sz="1800"/>
              <a:t>Raspberry Pi</a:t>
            </a:r>
          </a:p>
          <a:p>
            <a:r>
              <a:rPr lang="en-NL" altLang="nl-NL" sz="1800"/>
              <a:t>Python (3)</a:t>
            </a:r>
            <a:endParaRPr lang="nl-NL" altLang="nl-NL"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D007759E-18AC-4676-B165-3943D128DED6}"/>
              </a:ext>
            </a:extLst>
          </p:cNvPr>
          <p:cNvSpPr>
            <a:spLocks noGrp="1" noChangeArrowheads="1"/>
          </p:cNvSpPr>
          <p:nvPr>
            <p:ph type="title"/>
          </p:nvPr>
        </p:nvSpPr>
        <p:spPr>
          <a:xfrm>
            <a:off x="411163" y="987425"/>
            <a:ext cx="4486275" cy="1089025"/>
          </a:xfrm>
        </p:spPr>
        <p:txBody>
          <a:bodyPr anchor="b"/>
          <a:lstStyle/>
          <a:p>
            <a:r>
              <a:rPr lang="en-NL" altLang="nl-NL" sz="3400"/>
              <a:t>Robotarm</a:t>
            </a:r>
            <a:endParaRPr lang="nl-NL" altLang="nl-NL" sz="3400"/>
          </a:p>
        </p:txBody>
      </p:sp>
      <p:sp>
        <p:nvSpPr>
          <p:cNvPr id="10243" name="Content Placeholder 2">
            <a:extLst>
              <a:ext uri="{FF2B5EF4-FFF2-40B4-BE49-F238E27FC236}">
                <a16:creationId xmlns:a16="http://schemas.microsoft.com/office/drawing/2014/main" id="{4E460B28-52B6-4DF4-B137-9C865AE4BBDE}"/>
              </a:ext>
            </a:extLst>
          </p:cNvPr>
          <p:cNvSpPr>
            <a:spLocks noGrp="1" noChangeArrowheads="1"/>
          </p:cNvSpPr>
          <p:nvPr>
            <p:ph idx="1"/>
          </p:nvPr>
        </p:nvSpPr>
        <p:spPr>
          <a:xfrm>
            <a:off x="411163" y="2687638"/>
            <a:ext cx="4498975" cy="3584575"/>
          </a:xfrm>
        </p:spPr>
        <p:txBody>
          <a:bodyPr/>
          <a:lstStyle/>
          <a:p>
            <a:r>
              <a:rPr lang="nl-NL" altLang="nl-NL" sz="1800" b="1"/>
              <a:t>O</a:t>
            </a:r>
            <a:r>
              <a:rPr lang="en-NL" altLang="nl-NL" sz="1800" b="1"/>
              <a:t>wi-535</a:t>
            </a:r>
          </a:p>
          <a:p>
            <a:r>
              <a:rPr lang="en-NL" altLang="nl-NL" sz="1800"/>
              <a:t>5 motoren</a:t>
            </a:r>
          </a:p>
          <a:p>
            <a:r>
              <a:rPr lang="nl-NL" altLang="nl-NL" sz="1800"/>
              <a:t>A</a:t>
            </a:r>
            <a:r>
              <a:rPr lang="en-NL" altLang="nl-NL" sz="1800"/>
              <a:t>ansluiten op Raspberry Pi</a:t>
            </a:r>
          </a:p>
        </p:txBody>
      </p:sp>
      <p:pic>
        <p:nvPicPr>
          <p:cNvPr id="1034" name="Picture 10">
            <a:extLst>
              <a:ext uri="{FF2B5EF4-FFF2-40B4-BE49-F238E27FC236}">
                <a16:creationId xmlns:a16="http://schemas.microsoft.com/office/drawing/2014/main" id="{BD2676FE-789C-405B-965A-662363333B6E}"/>
              </a:ext>
            </a:extLst>
          </p:cNvPr>
          <p:cNvPicPr>
            <a:picLocks noChangeAspect="1" noChangeArrowheads="1"/>
          </p:cNvPicPr>
          <p:nvPr/>
        </p:nvPicPr>
        <p:blipFill rotWithShape="1">
          <a:blip r:embed="rId3"/>
          <a:srcRect r="1" b="378"/>
          <a:stretch/>
        </p:blipFill>
        <p:spPr bwMode="auto">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noFill/>
          <a:effectLst>
            <a:outerShdw blurRad="50800" dist="38100" dir="10800000" algn="r" rotWithShape="0">
              <a:schemeClr val="bg1">
                <a:lumMod val="85000"/>
                <a:alpha val="30000"/>
              </a:scheme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F86AD916-7212-449E-AB2E-2CFC58036F13}"/>
              </a:ext>
            </a:extLst>
          </p:cNvPr>
          <p:cNvSpPr>
            <a:spLocks noGrp="1" noChangeArrowheads="1"/>
          </p:cNvSpPr>
          <p:nvPr>
            <p:ph type="title"/>
          </p:nvPr>
        </p:nvSpPr>
        <p:spPr>
          <a:xfrm>
            <a:off x="411163" y="987425"/>
            <a:ext cx="4486275" cy="1089025"/>
          </a:xfrm>
        </p:spPr>
        <p:txBody>
          <a:bodyPr anchor="b"/>
          <a:lstStyle/>
          <a:p>
            <a:r>
              <a:rPr lang="en-NL" altLang="nl-NL" sz="3400"/>
              <a:t>Robotarm</a:t>
            </a:r>
            <a:endParaRPr lang="nl-NL" altLang="nl-NL" sz="3400"/>
          </a:p>
        </p:txBody>
      </p:sp>
      <p:sp>
        <p:nvSpPr>
          <p:cNvPr id="12291" name="Content Placeholder 2">
            <a:extLst>
              <a:ext uri="{FF2B5EF4-FFF2-40B4-BE49-F238E27FC236}">
                <a16:creationId xmlns:a16="http://schemas.microsoft.com/office/drawing/2014/main" id="{694EB0E5-7C80-49ED-9B9A-708A86B346F3}"/>
              </a:ext>
            </a:extLst>
          </p:cNvPr>
          <p:cNvSpPr>
            <a:spLocks noGrp="1" noChangeArrowheads="1"/>
          </p:cNvSpPr>
          <p:nvPr>
            <p:ph idx="1"/>
          </p:nvPr>
        </p:nvSpPr>
        <p:spPr>
          <a:xfrm>
            <a:off x="411163" y="2687638"/>
            <a:ext cx="4498975" cy="3584575"/>
          </a:xfrm>
        </p:spPr>
        <p:txBody>
          <a:bodyPr/>
          <a:lstStyle/>
          <a:p>
            <a:r>
              <a:rPr lang="nl-NL" altLang="nl-NL" sz="1800"/>
              <a:t>O</a:t>
            </a:r>
            <a:r>
              <a:rPr lang="en-NL" altLang="nl-NL" sz="1800"/>
              <a:t>wi-535</a:t>
            </a:r>
          </a:p>
          <a:p>
            <a:r>
              <a:rPr lang="en-NL" altLang="nl-NL" sz="1800" b="1"/>
              <a:t>5 motoren</a:t>
            </a:r>
          </a:p>
          <a:p>
            <a:r>
              <a:rPr lang="nl-NL" altLang="nl-NL" sz="1800"/>
              <a:t>A</a:t>
            </a:r>
            <a:r>
              <a:rPr lang="en-NL" altLang="nl-NL" sz="1800"/>
              <a:t>ansluiten op Raspberry Pi</a:t>
            </a:r>
          </a:p>
        </p:txBody>
      </p:sp>
      <p:pic>
        <p:nvPicPr>
          <p:cNvPr id="4098" name="Picture 2" descr="A close up of a toy&#10;&#10;Description automatically generated">
            <a:extLst>
              <a:ext uri="{FF2B5EF4-FFF2-40B4-BE49-F238E27FC236}">
                <a16:creationId xmlns:a16="http://schemas.microsoft.com/office/drawing/2014/main" id="{C536DA01-C990-4562-8E01-5B99A9383CB4}"/>
              </a:ext>
            </a:extLst>
          </p:cNvPr>
          <p:cNvPicPr>
            <a:picLocks noChangeAspect="1" noChangeArrowheads="1"/>
          </p:cNvPicPr>
          <p:nvPr/>
        </p:nvPicPr>
        <p:blipFill rotWithShape="1">
          <a:blip r:embed="rId3"/>
          <a:srcRect t="163" r="1" b="215"/>
          <a:stretch/>
        </p:blipFill>
        <p:spPr bwMode="auto">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noFill/>
          <a:effectLst>
            <a:outerShdw blurRad="50800" dist="38100" dir="10800000" algn="r" rotWithShape="0">
              <a:schemeClr val="bg1">
                <a:lumMod val="85000"/>
                <a:alpha val="30000"/>
              </a:scheme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309A5ADB-AA9F-460A-B5CB-773C99C7BD94}"/>
              </a:ext>
            </a:extLst>
          </p:cNvPr>
          <p:cNvSpPr>
            <a:spLocks noGrp="1" noChangeArrowheads="1"/>
          </p:cNvSpPr>
          <p:nvPr>
            <p:ph type="title"/>
          </p:nvPr>
        </p:nvSpPr>
        <p:spPr>
          <a:xfrm>
            <a:off x="411163" y="987425"/>
            <a:ext cx="4486275" cy="1089025"/>
          </a:xfrm>
        </p:spPr>
        <p:txBody>
          <a:bodyPr anchor="b"/>
          <a:lstStyle/>
          <a:p>
            <a:r>
              <a:rPr lang="en-NL" altLang="nl-NL" sz="3400"/>
              <a:t>Robotarm</a:t>
            </a:r>
            <a:endParaRPr lang="nl-NL" altLang="nl-NL" sz="3400"/>
          </a:p>
        </p:txBody>
      </p:sp>
      <p:sp>
        <p:nvSpPr>
          <p:cNvPr id="14339" name="Content Placeholder 2">
            <a:extLst>
              <a:ext uri="{FF2B5EF4-FFF2-40B4-BE49-F238E27FC236}">
                <a16:creationId xmlns:a16="http://schemas.microsoft.com/office/drawing/2014/main" id="{892CF5E4-0223-4913-B0FA-A92B822E4EA9}"/>
              </a:ext>
            </a:extLst>
          </p:cNvPr>
          <p:cNvSpPr>
            <a:spLocks noGrp="1" noChangeArrowheads="1"/>
          </p:cNvSpPr>
          <p:nvPr>
            <p:ph idx="1"/>
          </p:nvPr>
        </p:nvSpPr>
        <p:spPr>
          <a:xfrm>
            <a:off x="411163" y="2687638"/>
            <a:ext cx="4498975" cy="3584575"/>
          </a:xfrm>
        </p:spPr>
        <p:txBody>
          <a:bodyPr/>
          <a:lstStyle/>
          <a:p>
            <a:r>
              <a:rPr lang="nl-NL" altLang="nl-NL" sz="1800"/>
              <a:t>O</a:t>
            </a:r>
            <a:r>
              <a:rPr lang="en-NL" altLang="nl-NL" sz="1800"/>
              <a:t>wi-535</a:t>
            </a:r>
          </a:p>
          <a:p>
            <a:r>
              <a:rPr lang="en-NL" altLang="nl-NL" sz="1800"/>
              <a:t>5 motoren</a:t>
            </a:r>
          </a:p>
          <a:p>
            <a:r>
              <a:rPr lang="nl-NL" altLang="nl-NL" sz="1800" b="1"/>
              <a:t>A</a:t>
            </a:r>
            <a:r>
              <a:rPr lang="en-NL" altLang="nl-NL" sz="1800" b="1"/>
              <a:t>ansluiten op Raspberry Pi</a:t>
            </a:r>
          </a:p>
          <a:p>
            <a:pPr lvl="1"/>
            <a:r>
              <a:rPr lang="en-NL" altLang="nl-NL" sz="1800"/>
              <a:t>USB module</a:t>
            </a:r>
          </a:p>
          <a:p>
            <a:pPr lvl="1"/>
            <a:r>
              <a:rPr lang="en-NL" altLang="nl-NL" sz="1800"/>
              <a:t>H-Bruggen</a:t>
            </a:r>
            <a:endParaRPr lang="nl-NL" altLang="nl-NL" sz="1800"/>
          </a:p>
          <a:p>
            <a:endParaRPr lang="en-NL" altLang="nl-NL" sz="1800" b="1"/>
          </a:p>
        </p:txBody>
      </p:sp>
      <p:pic>
        <p:nvPicPr>
          <p:cNvPr id="14340" name="Picture 8">
            <a:extLst>
              <a:ext uri="{FF2B5EF4-FFF2-40B4-BE49-F238E27FC236}">
                <a16:creationId xmlns:a16="http://schemas.microsoft.com/office/drawing/2014/main" id="{896F84BE-86C0-4CA8-8B70-12B36A3749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531938"/>
            <a:ext cx="5556250" cy="358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74449F13-BF3A-4E1D-8775-4E86987F8328}"/>
              </a:ext>
            </a:extLst>
          </p:cNvPr>
          <p:cNvSpPr>
            <a:spLocks noGrp="1" noChangeArrowheads="1"/>
          </p:cNvSpPr>
          <p:nvPr>
            <p:ph type="title"/>
          </p:nvPr>
        </p:nvSpPr>
        <p:spPr>
          <a:xfrm>
            <a:off x="411163" y="987425"/>
            <a:ext cx="4486275" cy="1089025"/>
          </a:xfrm>
        </p:spPr>
        <p:txBody>
          <a:bodyPr anchor="b"/>
          <a:lstStyle/>
          <a:p>
            <a:r>
              <a:rPr lang="en-NL" altLang="nl-NL" sz="3400"/>
              <a:t>Robotarm</a:t>
            </a:r>
            <a:endParaRPr lang="nl-NL" altLang="nl-NL" sz="3400"/>
          </a:p>
        </p:txBody>
      </p:sp>
      <p:sp>
        <p:nvSpPr>
          <p:cNvPr id="16387" name="Content Placeholder 2">
            <a:extLst>
              <a:ext uri="{FF2B5EF4-FFF2-40B4-BE49-F238E27FC236}">
                <a16:creationId xmlns:a16="http://schemas.microsoft.com/office/drawing/2014/main" id="{D8B965A1-0BAE-48CA-AFDB-BADE5F5DDB1B}"/>
              </a:ext>
            </a:extLst>
          </p:cNvPr>
          <p:cNvSpPr>
            <a:spLocks noGrp="1" noChangeArrowheads="1"/>
          </p:cNvSpPr>
          <p:nvPr>
            <p:ph idx="1"/>
          </p:nvPr>
        </p:nvSpPr>
        <p:spPr>
          <a:xfrm>
            <a:off x="411163" y="2687638"/>
            <a:ext cx="4498975" cy="3584575"/>
          </a:xfrm>
        </p:spPr>
        <p:txBody>
          <a:bodyPr/>
          <a:lstStyle/>
          <a:p>
            <a:r>
              <a:rPr lang="nl-NL" altLang="nl-NL" sz="1800"/>
              <a:t>O</a:t>
            </a:r>
            <a:r>
              <a:rPr lang="en-NL" altLang="nl-NL" sz="1800"/>
              <a:t>wi-535</a:t>
            </a:r>
          </a:p>
          <a:p>
            <a:r>
              <a:rPr lang="en-NL" altLang="nl-NL" sz="1800"/>
              <a:t>5 motoren</a:t>
            </a:r>
          </a:p>
          <a:p>
            <a:r>
              <a:rPr lang="nl-NL" altLang="nl-NL" sz="1800" b="1"/>
              <a:t>A</a:t>
            </a:r>
            <a:r>
              <a:rPr lang="en-NL" altLang="nl-NL" sz="1800" b="1"/>
              <a:t>ansluiten op Raspberry Pi</a:t>
            </a:r>
          </a:p>
          <a:p>
            <a:pPr lvl="1"/>
            <a:r>
              <a:rPr lang="en-NL" altLang="nl-NL" sz="1800" b="1"/>
              <a:t>USB module</a:t>
            </a:r>
          </a:p>
          <a:p>
            <a:pPr lvl="1"/>
            <a:r>
              <a:rPr lang="en-NL" altLang="nl-NL" sz="1800"/>
              <a:t>H-Bruggen</a:t>
            </a:r>
            <a:endParaRPr lang="nl-NL" altLang="nl-NL" sz="1800"/>
          </a:p>
        </p:txBody>
      </p:sp>
      <p:pic>
        <p:nvPicPr>
          <p:cNvPr id="1028" name="Picture 4" descr="robot-hk.com Online Shopping - OWI USB Interface for Robotic Arm Edge (O)">
            <a:extLst>
              <a:ext uri="{FF2B5EF4-FFF2-40B4-BE49-F238E27FC236}">
                <a16:creationId xmlns:a16="http://schemas.microsoft.com/office/drawing/2014/main" id="{CA48421E-ADF2-479F-8FF3-CCBC1C2DD690}"/>
              </a:ext>
            </a:extLst>
          </p:cNvPr>
          <p:cNvPicPr>
            <a:picLocks noChangeAspect="1" noChangeArrowheads="1"/>
          </p:cNvPicPr>
          <p:nvPr/>
        </p:nvPicPr>
        <p:blipFill rotWithShape="1">
          <a:blip r:embed="rId3"/>
          <a:srcRect t="377" r="1" b="1"/>
          <a:stretch/>
        </p:blipFill>
        <p:spPr bwMode="auto">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noFill/>
          <a:effectLst>
            <a:outerShdw blurRad="50800" dist="38100" dir="10800000" algn="r" rotWithShape="0">
              <a:schemeClr val="bg1">
                <a:lumMod val="85000"/>
                <a:alpha val="30000"/>
              </a:scheme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7977AC95-5EFC-4565-A4B4-AB61D80E425D}"/>
              </a:ext>
            </a:extLst>
          </p:cNvPr>
          <p:cNvSpPr>
            <a:spLocks noGrp="1" noChangeArrowheads="1"/>
          </p:cNvSpPr>
          <p:nvPr>
            <p:ph type="title"/>
          </p:nvPr>
        </p:nvSpPr>
        <p:spPr>
          <a:xfrm>
            <a:off x="411163" y="987425"/>
            <a:ext cx="4486275" cy="1089025"/>
          </a:xfrm>
        </p:spPr>
        <p:txBody>
          <a:bodyPr anchor="b"/>
          <a:lstStyle/>
          <a:p>
            <a:r>
              <a:rPr lang="en-NL" altLang="nl-NL" sz="3400"/>
              <a:t>Robotarm</a:t>
            </a:r>
            <a:endParaRPr lang="nl-NL" altLang="nl-NL" sz="3400"/>
          </a:p>
        </p:txBody>
      </p:sp>
      <p:sp>
        <p:nvSpPr>
          <p:cNvPr id="18435" name="Content Placeholder 2">
            <a:extLst>
              <a:ext uri="{FF2B5EF4-FFF2-40B4-BE49-F238E27FC236}">
                <a16:creationId xmlns:a16="http://schemas.microsoft.com/office/drawing/2014/main" id="{09CC95EE-B8C9-4E0B-833C-8ED1D35B3A53}"/>
              </a:ext>
            </a:extLst>
          </p:cNvPr>
          <p:cNvSpPr>
            <a:spLocks noGrp="1" noChangeArrowheads="1"/>
          </p:cNvSpPr>
          <p:nvPr>
            <p:ph idx="1"/>
          </p:nvPr>
        </p:nvSpPr>
        <p:spPr>
          <a:xfrm>
            <a:off x="411163" y="2687638"/>
            <a:ext cx="4498975" cy="3584575"/>
          </a:xfrm>
        </p:spPr>
        <p:txBody>
          <a:bodyPr/>
          <a:lstStyle/>
          <a:p>
            <a:r>
              <a:rPr lang="nl-NL" altLang="nl-NL" sz="1800"/>
              <a:t>O</a:t>
            </a:r>
            <a:r>
              <a:rPr lang="en-NL" altLang="nl-NL" sz="1800"/>
              <a:t>wi-535</a:t>
            </a:r>
          </a:p>
          <a:p>
            <a:r>
              <a:rPr lang="en-NL" altLang="nl-NL" sz="1800"/>
              <a:t>5 motoren</a:t>
            </a:r>
          </a:p>
          <a:p>
            <a:r>
              <a:rPr lang="nl-NL" altLang="nl-NL" sz="1800" b="1"/>
              <a:t>A</a:t>
            </a:r>
            <a:r>
              <a:rPr lang="en-NL" altLang="nl-NL" sz="1800" b="1"/>
              <a:t>ansluiten op Raspberry Pi</a:t>
            </a:r>
          </a:p>
          <a:p>
            <a:pPr lvl="1"/>
            <a:r>
              <a:rPr lang="en-NL" altLang="nl-NL" sz="1800"/>
              <a:t>USB module</a:t>
            </a:r>
          </a:p>
          <a:p>
            <a:pPr lvl="1"/>
            <a:r>
              <a:rPr lang="en-NL" altLang="nl-NL" sz="1800" b="1"/>
              <a:t>H-Bruggen</a:t>
            </a:r>
            <a:endParaRPr lang="nl-NL" altLang="nl-NL" sz="1800" b="1"/>
          </a:p>
        </p:txBody>
      </p:sp>
      <p:pic>
        <p:nvPicPr>
          <p:cNvPr id="6146" name="Picture 2" descr="Stepper Motor H-Bridge Driver SN754410">
            <a:extLst>
              <a:ext uri="{FF2B5EF4-FFF2-40B4-BE49-F238E27FC236}">
                <a16:creationId xmlns:a16="http://schemas.microsoft.com/office/drawing/2014/main" id="{04863750-FBB8-40A1-8868-A8A3EB0077EC}"/>
              </a:ext>
            </a:extLst>
          </p:cNvPr>
          <p:cNvPicPr>
            <a:picLocks noChangeAspect="1" noChangeArrowheads="1"/>
          </p:cNvPicPr>
          <p:nvPr/>
        </p:nvPicPr>
        <p:blipFill rotWithShape="1">
          <a:blip r:embed="rId3"/>
          <a:srcRect r="1" b="378"/>
          <a:stretch/>
        </p:blipFill>
        <p:spPr bwMode="auto">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noFill/>
          <a:effectLst>
            <a:outerShdw blurRad="50800" dist="38100" dir="10800000" algn="r" rotWithShape="0">
              <a:schemeClr val="bg1">
                <a:lumMod val="85000"/>
                <a:alpha val="30000"/>
              </a:schemeClr>
            </a:outerShdw>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398</TotalTime>
  <Words>2118</Words>
  <Application>Microsoft Office PowerPoint</Application>
  <PresentationFormat>Widescreen</PresentationFormat>
  <Paragraphs>266</Paragraphs>
  <Slides>32</Slides>
  <Notes>31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Calibri</vt:lpstr>
      <vt:lpstr>Arial</vt:lpstr>
      <vt:lpstr>Calibri Light</vt:lpstr>
      <vt:lpstr>Office Theme</vt:lpstr>
      <vt:lpstr>Robotarm</vt:lpstr>
      <vt:lpstr>Inhoud</vt:lpstr>
      <vt:lpstr>Bedrijf</vt:lpstr>
      <vt:lpstr>Opdracht</vt:lpstr>
      <vt:lpstr>Robotarm</vt:lpstr>
      <vt:lpstr>Robotarm</vt:lpstr>
      <vt:lpstr>Robotarm</vt:lpstr>
      <vt:lpstr>Robotarm</vt:lpstr>
      <vt:lpstr>Robotarm</vt:lpstr>
      <vt:lpstr>Robotarm</vt:lpstr>
      <vt:lpstr>Robotarm</vt:lpstr>
      <vt:lpstr>Interfaces</vt:lpstr>
      <vt:lpstr>Startmenu</vt:lpstr>
      <vt:lpstr>Setupinterface</vt:lpstr>
      <vt:lpstr>Setupinterface</vt:lpstr>
      <vt:lpstr>Setupinterface</vt:lpstr>
      <vt:lpstr>Besturingsinterface</vt:lpstr>
      <vt:lpstr>Besturingsinterface</vt:lpstr>
      <vt:lpstr>Besturingsinterface</vt:lpstr>
      <vt:lpstr>Programmeerinterface</vt:lpstr>
      <vt:lpstr>Programmeerinterface</vt:lpstr>
      <vt:lpstr>Programmeerinterface</vt:lpstr>
      <vt:lpstr>Stagedoelen</vt:lpstr>
      <vt:lpstr>Stagedoelen</vt:lpstr>
      <vt:lpstr>Stagedoelen</vt:lpstr>
      <vt:lpstr>Stagedoelen</vt:lpstr>
      <vt:lpstr>Stagedoelen</vt:lpstr>
      <vt:lpstr>Stagedoelen</vt:lpstr>
      <vt:lpstr>Stagedoelen</vt:lpstr>
      <vt:lpstr>Stagedoelen</vt:lpstr>
      <vt:lpstr>Stagedoelen</vt:lpstr>
      <vt:lpstr>Reflectie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Robotarm</dc:title>
  <dc:creator>Herman Heringa (0977832)</dc:creator>
  <cp:lastModifiedBy>ik mij</cp:lastModifiedBy>
  <cp:revision>14</cp:revision>
  <dcterms:created xsi:type="dcterms:W3CDTF">2020-11-10T07:34:28Z</dcterms:created>
  <dcterms:modified xsi:type="dcterms:W3CDTF">2021-01-25T15:34:10Z</dcterms:modified>
</cp:coreProperties>
</file>

<file path=docProps/thumbnail.jpeg>
</file>